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diagrams/drawing3.xml" ContentType="application/vnd.ms-office.drawingml.diagramDrawing+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diagrams/quickStyle3.xml" ContentType="application/vnd.openxmlformats-officedocument.drawingml.diagramStyl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diagrams/data7.xml" ContentType="application/vnd.openxmlformats-officedocument.drawingml.diagramData+xml"/>
  <Override PartName="/ppt/slideLayouts/slideLayout10.xml" ContentType="application/vnd.openxmlformats-officedocument.presentationml.slideLayout+xml"/>
  <Override PartName="/ppt/diagrams/drawing8.xml" ContentType="application/vnd.ms-office.drawingml.diagramDrawing+xml"/>
  <Override PartName="/ppt/diagrams/quickStyle8.xml" ContentType="application/vnd.openxmlformats-officedocument.drawingml.diagramStyl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diagrams/colors1.xml" ContentType="application/vnd.openxmlformats-officedocument.drawingml.diagramColors+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commentAuthors.xml" ContentType="application/vnd.openxmlformats-officedocument.presentationml.commentAuthors+xml"/>
  <Override PartName="/ppt/slideLayouts/slideLayout100.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slideMasters/slideMaster6.xml" ContentType="application/vnd.openxmlformats-officedocument.presentationml.slideMaster+xml"/>
  <Override PartName="/ppt/slides/slide79.xml" ContentType="application/vnd.openxmlformats-officedocument.presentationml.slide+xml"/>
  <Override PartName="/ppt/slideLayouts/slideLayout89.xml" ContentType="application/vnd.openxmlformats-officedocument.presentationml.slideLayout+xml"/>
  <Override PartName="/ppt/theme/theme8.xml" ContentType="application/vnd.openxmlformats-officedocument.theme+xml"/>
  <Override PartName="/ppt/diagrams/colors6.xml" ContentType="application/vnd.openxmlformats-officedocument.drawingml.diagramColors+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diagrams/quickStyle1.xml" ContentType="application/vnd.openxmlformats-officedocument.drawingml.diagramStyl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diagrams/layout4.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slides/slide98.xml" ContentType="application/vnd.openxmlformats-officedocument.presentationml.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docProps/custom.xml" ContentType="application/vnd.openxmlformats-officedocument.custom-properties+xml"/>
  <Override PartName="/ppt/diagrams/colors8.xml" ContentType="application/vnd.openxmlformats-officedocument.drawingml.diagramColors+xml"/>
  <Override PartName="/ppt/diagrams/drawing7.xml" ContentType="application/vnd.ms-office.drawingml.diagramDrawing+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diagrams/quickStyle7.xml" ContentType="application/vnd.openxmlformats-officedocument.drawingml.diagramStyle+xml"/>
  <Override PartName="/ppt/slides/slide48.xml" ContentType="application/vnd.openxmlformats-officedocument.presentationml.slide+xml"/>
  <Override PartName="/ppt/slides/slide95.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s/slide40.xml" ContentType="application/vnd.openxmlformats-officedocument.presentationml.slide+xml"/>
  <Override PartName="/ppt/slideLayouts/slideLayout50.xml" ContentType="application/vnd.openxmlformats-officedocument.presentationml.slideLayout+xml"/>
  <Default Extension="wdp" ContentType="image/vnd.ms-photo"/>
  <Default Extension="gif" ContentType="image/gif"/>
  <Override PartName="/ppt/diagrams/layout2.xml" ContentType="application/vnd.openxmlformats-officedocument.drawingml.diagramLayout+xml"/>
  <Override PartName="/ppt/slides/slide89.xml" ContentType="application/vnd.openxmlformats-officedocument.presentationml.slide+xml"/>
  <Override PartName="/ppt/slideLayouts/slideLayout99.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slides/slide78.xml" ContentType="application/vnd.openxmlformats-officedocument.presentationml.slide+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Layouts/slideLayout55.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85" r:id="rId2"/>
    <p:sldMasterId id="2147483705" r:id="rId3"/>
    <p:sldMasterId id="2147483657" r:id="rId4"/>
    <p:sldMasterId id="2147483796" r:id="rId5"/>
    <p:sldMasterId id="2147483836" r:id="rId6"/>
  </p:sldMasterIdLst>
  <p:notesMasterIdLst>
    <p:notesMasterId r:id="rId110"/>
  </p:notesMasterIdLst>
  <p:handoutMasterIdLst>
    <p:handoutMasterId r:id="rId111"/>
  </p:handoutMasterIdLst>
  <p:sldIdLst>
    <p:sldId id="728" r:id="rId7"/>
    <p:sldId id="729" r:id="rId8"/>
    <p:sldId id="552" r:id="rId9"/>
    <p:sldId id="570" r:id="rId10"/>
    <p:sldId id="571" r:id="rId11"/>
    <p:sldId id="572" r:id="rId12"/>
    <p:sldId id="553" r:id="rId13"/>
    <p:sldId id="554" r:id="rId14"/>
    <p:sldId id="574" r:id="rId15"/>
    <p:sldId id="575" r:id="rId16"/>
    <p:sldId id="576" r:id="rId17"/>
    <p:sldId id="577" r:id="rId18"/>
    <p:sldId id="578" r:id="rId19"/>
    <p:sldId id="556" r:id="rId20"/>
    <p:sldId id="557" r:id="rId21"/>
    <p:sldId id="598" r:id="rId22"/>
    <p:sldId id="558" r:id="rId23"/>
    <p:sldId id="559" r:id="rId24"/>
    <p:sldId id="563" r:id="rId25"/>
    <p:sldId id="564" r:id="rId26"/>
    <p:sldId id="593" r:id="rId27"/>
    <p:sldId id="594" r:id="rId28"/>
    <p:sldId id="595" r:id="rId29"/>
    <p:sldId id="596" r:id="rId30"/>
    <p:sldId id="597" r:id="rId31"/>
    <p:sldId id="565" r:id="rId32"/>
    <p:sldId id="589" r:id="rId33"/>
    <p:sldId id="566" r:id="rId34"/>
    <p:sldId id="567" r:id="rId35"/>
    <p:sldId id="591" r:id="rId36"/>
    <p:sldId id="573" r:id="rId37"/>
    <p:sldId id="579" r:id="rId38"/>
    <p:sldId id="580" r:id="rId39"/>
    <p:sldId id="581" r:id="rId40"/>
    <p:sldId id="582" r:id="rId41"/>
    <p:sldId id="583" r:id="rId42"/>
    <p:sldId id="584" r:id="rId43"/>
    <p:sldId id="687" r:id="rId44"/>
    <p:sldId id="688" r:id="rId45"/>
    <p:sldId id="736" r:id="rId46"/>
    <p:sldId id="689" r:id="rId47"/>
    <p:sldId id="737" r:id="rId48"/>
    <p:sldId id="740" r:id="rId49"/>
    <p:sldId id="738" r:id="rId50"/>
    <p:sldId id="739" r:id="rId51"/>
    <p:sldId id="741" r:id="rId52"/>
    <p:sldId id="742" r:id="rId53"/>
    <p:sldId id="690" r:id="rId54"/>
    <p:sldId id="629" r:id="rId55"/>
    <p:sldId id="630" r:id="rId56"/>
    <p:sldId id="631" r:id="rId57"/>
    <p:sldId id="632" r:id="rId58"/>
    <p:sldId id="633" r:id="rId59"/>
    <p:sldId id="634" r:id="rId60"/>
    <p:sldId id="635" r:id="rId61"/>
    <p:sldId id="636" r:id="rId62"/>
    <p:sldId id="637" r:id="rId63"/>
    <p:sldId id="639" r:id="rId64"/>
    <p:sldId id="734" r:id="rId65"/>
    <p:sldId id="640" r:id="rId66"/>
    <p:sldId id="641" r:id="rId67"/>
    <p:sldId id="642" r:id="rId68"/>
    <p:sldId id="643" r:id="rId69"/>
    <p:sldId id="735" r:id="rId70"/>
    <p:sldId id="646" r:id="rId71"/>
    <p:sldId id="647" r:id="rId72"/>
    <p:sldId id="653" r:id="rId73"/>
    <p:sldId id="651" r:id="rId74"/>
    <p:sldId id="652" r:id="rId75"/>
    <p:sldId id="654" r:id="rId76"/>
    <p:sldId id="655" r:id="rId77"/>
    <p:sldId id="656" r:id="rId78"/>
    <p:sldId id="657" r:id="rId79"/>
    <p:sldId id="658" r:id="rId80"/>
    <p:sldId id="659" r:id="rId81"/>
    <p:sldId id="660" r:id="rId82"/>
    <p:sldId id="661" r:id="rId83"/>
    <p:sldId id="662" r:id="rId84"/>
    <p:sldId id="663" r:id="rId85"/>
    <p:sldId id="664" r:id="rId86"/>
    <p:sldId id="665" r:id="rId87"/>
    <p:sldId id="666" r:id="rId88"/>
    <p:sldId id="667" r:id="rId89"/>
    <p:sldId id="668" r:id="rId90"/>
    <p:sldId id="669" r:id="rId91"/>
    <p:sldId id="670" r:id="rId92"/>
    <p:sldId id="671" r:id="rId93"/>
    <p:sldId id="672" r:id="rId94"/>
    <p:sldId id="673" r:id="rId95"/>
    <p:sldId id="674" r:id="rId96"/>
    <p:sldId id="675" r:id="rId97"/>
    <p:sldId id="676" r:id="rId98"/>
    <p:sldId id="677" r:id="rId99"/>
    <p:sldId id="678" r:id="rId100"/>
    <p:sldId id="679" r:id="rId101"/>
    <p:sldId id="680" r:id="rId102"/>
    <p:sldId id="681" r:id="rId103"/>
    <p:sldId id="682" r:id="rId104"/>
    <p:sldId id="683" r:id="rId105"/>
    <p:sldId id="733" r:id="rId106"/>
    <p:sldId id="745" r:id="rId107"/>
    <p:sldId id="743" r:id="rId108"/>
    <p:sldId id="744" r:id="rId109"/>
  </p:sldIdLst>
  <p:sldSz cx="9144000" cy="6858000" type="screen4x3"/>
  <p:notesSz cx="7315200" cy="9601200"/>
  <p:custDataLst>
    <p:tags r:id="rId11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nie Glendinning"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FCC"/>
    <a:srgbClr val="009900"/>
    <a:srgbClr val="B8FDAC"/>
    <a:srgbClr val="00FF00"/>
    <a:srgbClr val="336600"/>
    <a:srgbClr val="33CC33"/>
    <a:srgbClr val="E8EFF3"/>
    <a:srgbClr val="CEDDE6"/>
    <a:srgbClr val="99FF99"/>
    <a:srgbClr val="0000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79" autoAdjust="0"/>
    <p:restoredTop sz="97288" autoAdjust="0"/>
  </p:normalViewPr>
  <p:slideViewPr>
    <p:cSldViewPr snapToGrid="0">
      <p:cViewPr>
        <p:scale>
          <a:sx n="90" d="100"/>
          <a:sy n="90" d="100"/>
        </p:scale>
        <p:origin x="-678" y="-4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690"/>
    </p:cViewPr>
  </p:sorterViewPr>
  <p:notesViewPr>
    <p:cSldViewPr snapToGrid="0">
      <p:cViewPr varScale="1">
        <p:scale>
          <a:sx n="91" d="100"/>
          <a:sy n="91" d="100"/>
        </p:scale>
        <p:origin x="-3588" y="-120"/>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tableStyles" Target="tableStyles.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ags" Target="tags/tag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notesMaster" Target="notesMasters/notesMaster1.xml"/><Relationship Id="rId115"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042C0-F8FD-43AA-ACEB-656206F570A7}"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096E536E-F1AF-4537-92A5-C1294BDC0C4A}">
      <dgm:prSet phldrT="[Text]" custT="1"/>
      <dgm:spPr/>
      <dgm:t>
        <a:bodyPr/>
        <a:lstStyle/>
        <a:p>
          <a:r>
            <a:rPr lang="en-US" sz="4000" dirty="0" smtClean="0"/>
            <a:t>Reset</a:t>
          </a:r>
          <a:r>
            <a:rPr lang="en-US" sz="4400" dirty="0" smtClean="0"/>
            <a:t> </a:t>
          </a:r>
          <a:endParaRPr lang="en-US" sz="4400" dirty="0"/>
        </a:p>
      </dgm:t>
    </dgm:pt>
    <dgm:pt modelId="{1EF5CFEB-6280-4A0A-B50A-546868783FE7}" type="parTrans" cxnId="{F41C9FCF-FFBF-4FF1-B2A3-0AF4221A25D7}">
      <dgm:prSet/>
      <dgm:spPr/>
      <dgm:t>
        <a:bodyPr/>
        <a:lstStyle/>
        <a:p>
          <a:endParaRPr lang="en-US"/>
        </a:p>
      </dgm:t>
    </dgm:pt>
    <dgm:pt modelId="{B428A825-0844-4DA8-94AB-745143FA0A6B}" type="sibTrans" cxnId="{F41C9FCF-FFBF-4FF1-B2A3-0AF4221A25D7}">
      <dgm:prSet/>
      <dgm:spPr/>
      <dgm:t>
        <a:bodyPr/>
        <a:lstStyle/>
        <a:p>
          <a:endParaRPr lang="en-US"/>
        </a:p>
      </dgm:t>
    </dgm:pt>
    <dgm:pt modelId="{7793C4B3-E588-4FD7-AB11-6F404E065FC9}">
      <dgm:prSet phldrT="[Text]" custT="1"/>
      <dgm:spPr/>
      <dgm:t>
        <a:bodyPr/>
        <a:lstStyle/>
        <a:p>
          <a:r>
            <a:rPr lang="en-US" sz="1200" dirty="0" smtClean="0"/>
            <a:t>Highest priority event.</a:t>
          </a:r>
          <a:endParaRPr lang="en-US" sz="1200" dirty="0"/>
        </a:p>
      </dgm:t>
    </dgm:pt>
    <dgm:pt modelId="{A03CE177-23E8-4805-AA4D-C3235259B22C}" type="parTrans" cxnId="{7B38C983-D83B-4596-9812-132DEFF0E694}">
      <dgm:prSet/>
      <dgm:spPr/>
      <dgm:t>
        <a:bodyPr/>
        <a:lstStyle/>
        <a:p>
          <a:endParaRPr lang="en-US"/>
        </a:p>
      </dgm:t>
    </dgm:pt>
    <dgm:pt modelId="{ABD52806-9DD2-4B73-A3FB-ABC689684477}" type="sibTrans" cxnId="{7B38C983-D83B-4596-9812-132DEFF0E694}">
      <dgm:prSet/>
      <dgm:spPr/>
      <dgm:t>
        <a:bodyPr/>
        <a:lstStyle/>
        <a:p>
          <a:endParaRPr lang="en-US"/>
        </a:p>
      </dgm:t>
    </dgm:pt>
    <dgm:pt modelId="{9973EC76-4A36-4BD8-9074-A46C0736C5EA}">
      <dgm:prSet phldrT="[Text]" custT="1"/>
      <dgm:spPr/>
      <dgm:t>
        <a:bodyPr/>
        <a:lstStyle/>
        <a:p>
          <a:r>
            <a:rPr lang="en-US" sz="4000" dirty="0" smtClean="0"/>
            <a:t>Data Abort</a:t>
          </a:r>
          <a:endParaRPr lang="en-US" sz="4000" dirty="0"/>
        </a:p>
      </dgm:t>
    </dgm:pt>
    <dgm:pt modelId="{54F079B5-BA98-43E8-A68A-AF1B3804A2B1}" type="parTrans" cxnId="{8060CAF2-5280-4FE6-890A-F8ABBF1F4D49}">
      <dgm:prSet/>
      <dgm:spPr/>
      <dgm:t>
        <a:bodyPr/>
        <a:lstStyle/>
        <a:p>
          <a:endParaRPr lang="en-US"/>
        </a:p>
      </dgm:t>
    </dgm:pt>
    <dgm:pt modelId="{DE54D701-5B4C-492F-9355-CB2BAFAFE50A}" type="sibTrans" cxnId="{8060CAF2-5280-4FE6-890A-F8ABBF1F4D49}">
      <dgm:prSet/>
      <dgm:spPr/>
      <dgm:t>
        <a:bodyPr/>
        <a:lstStyle/>
        <a:p>
          <a:endParaRPr lang="en-US"/>
        </a:p>
      </dgm:t>
    </dgm:pt>
    <dgm:pt modelId="{6E577AB4-926E-44D6-BE0A-90328A51383B}">
      <dgm:prSet phldrT="[Text]" custT="1"/>
      <dgm:spPr/>
      <dgm:t>
        <a:bodyPr/>
        <a:lstStyle/>
        <a:p>
          <a:r>
            <a:rPr lang="en-US" sz="1200" dirty="0" smtClean="0"/>
            <a:t>Raised when attempting to read or write to a particular memory address.</a:t>
          </a:r>
          <a:endParaRPr lang="en-US" sz="1200" dirty="0"/>
        </a:p>
      </dgm:t>
    </dgm:pt>
    <dgm:pt modelId="{7AC2DA7E-339F-4809-A92D-267033587879}" type="parTrans" cxnId="{C3772BF4-F524-4F9C-826A-6B9EDE42489B}">
      <dgm:prSet/>
      <dgm:spPr/>
      <dgm:t>
        <a:bodyPr/>
        <a:lstStyle/>
        <a:p>
          <a:endParaRPr lang="en-US"/>
        </a:p>
      </dgm:t>
    </dgm:pt>
    <dgm:pt modelId="{1DC32524-0AE9-4CC1-8EEF-5D0508A40A9E}" type="sibTrans" cxnId="{C3772BF4-F524-4F9C-826A-6B9EDE42489B}">
      <dgm:prSet/>
      <dgm:spPr/>
      <dgm:t>
        <a:bodyPr/>
        <a:lstStyle/>
        <a:p>
          <a:endParaRPr lang="en-US"/>
        </a:p>
      </dgm:t>
    </dgm:pt>
    <dgm:pt modelId="{4FB8CB14-5EEE-4266-A438-1DA8DE2EA3B2}">
      <dgm:prSet phldrT="[Text]" custT="1"/>
      <dgm:spPr/>
      <dgm:t>
        <a:bodyPr/>
        <a:lstStyle/>
        <a:p>
          <a:r>
            <a:rPr lang="en-US" sz="4000" dirty="0" smtClean="0"/>
            <a:t>FIQ</a:t>
          </a:r>
          <a:endParaRPr lang="en-US" sz="4000" dirty="0"/>
        </a:p>
      </dgm:t>
    </dgm:pt>
    <dgm:pt modelId="{C5BC408E-A807-4C76-8974-B50E0100A9EC}" type="parTrans" cxnId="{553889D3-A3A1-4BA2-9EB8-5680FCE29D5B}">
      <dgm:prSet/>
      <dgm:spPr/>
      <dgm:t>
        <a:bodyPr/>
        <a:lstStyle/>
        <a:p>
          <a:endParaRPr lang="en-US"/>
        </a:p>
      </dgm:t>
    </dgm:pt>
    <dgm:pt modelId="{EE75E9DD-0BE0-4C61-A0EF-FB2A92AF0C4F}" type="sibTrans" cxnId="{553889D3-A3A1-4BA2-9EB8-5680FCE29D5B}">
      <dgm:prSet/>
      <dgm:spPr/>
      <dgm:t>
        <a:bodyPr/>
        <a:lstStyle/>
        <a:p>
          <a:endParaRPr lang="en-US"/>
        </a:p>
      </dgm:t>
    </dgm:pt>
    <dgm:pt modelId="{88C1FFAB-BEB2-4970-9821-3383323F08E8}">
      <dgm:prSet phldrT="[Text]" custT="1"/>
      <dgm:spPr/>
      <dgm:t>
        <a:bodyPr/>
        <a:lstStyle/>
        <a:p>
          <a:r>
            <a:rPr lang="en-US" sz="1200" dirty="0" smtClean="0"/>
            <a:t>Highest priority interrupt. </a:t>
          </a:r>
          <a:endParaRPr lang="en-US" sz="1200" dirty="0"/>
        </a:p>
      </dgm:t>
    </dgm:pt>
    <dgm:pt modelId="{08EF94BF-5D66-45F3-AF13-37D9FECAAD8A}" type="parTrans" cxnId="{51F3EA32-978B-4049-AEFB-C7B77C593BD2}">
      <dgm:prSet/>
      <dgm:spPr/>
      <dgm:t>
        <a:bodyPr/>
        <a:lstStyle/>
        <a:p>
          <a:endParaRPr lang="en-US"/>
        </a:p>
      </dgm:t>
    </dgm:pt>
    <dgm:pt modelId="{786C0BB7-96D9-4D7A-B386-8A607B5FDB71}" type="sibTrans" cxnId="{51F3EA32-978B-4049-AEFB-C7B77C593BD2}">
      <dgm:prSet/>
      <dgm:spPr/>
      <dgm:t>
        <a:bodyPr/>
        <a:lstStyle/>
        <a:p>
          <a:endParaRPr lang="en-US"/>
        </a:p>
      </dgm:t>
    </dgm:pt>
    <dgm:pt modelId="{CF75018F-8C0F-4A30-A63F-82CDB208C9A2}">
      <dgm:prSet custT="1"/>
      <dgm:spPr/>
      <dgm:t>
        <a:bodyPr/>
        <a:lstStyle/>
        <a:p>
          <a:r>
            <a:rPr lang="en-US" sz="1200" dirty="0" smtClean="0"/>
            <a:t>Core enters SVC mode and interrupts are masked (both IRQ and FIQ bits are set to 1).</a:t>
          </a:r>
        </a:p>
      </dgm:t>
    </dgm:pt>
    <dgm:pt modelId="{3EE93B62-3023-4F9F-8E75-55F21B8155A5}" type="parTrans" cxnId="{9236B14B-CCF0-4692-8099-0CAC8D1EAB5C}">
      <dgm:prSet/>
      <dgm:spPr/>
      <dgm:t>
        <a:bodyPr/>
        <a:lstStyle/>
        <a:p>
          <a:endParaRPr lang="en-US"/>
        </a:p>
      </dgm:t>
    </dgm:pt>
    <dgm:pt modelId="{C0CD42AB-701D-4CA5-8F4D-FD121CAD9238}" type="sibTrans" cxnId="{9236B14B-CCF0-4692-8099-0CAC8D1EAB5C}">
      <dgm:prSet/>
      <dgm:spPr/>
      <dgm:t>
        <a:bodyPr/>
        <a:lstStyle/>
        <a:p>
          <a:endParaRPr lang="en-US"/>
        </a:p>
      </dgm:t>
    </dgm:pt>
    <dgm:pt modelId="{1E8E05F0-1056-4B69-BA61-4995E37406D7}">
      <dgm:prSet phldrT="[Text]" custT="1"/>
      <dgm:spPr/>
      <dgm:t>
        <a:bodyPr/>
        <a:lstStyle/>
        <a:p>
          <a:r>
            <a:rPr lang="en-US" sz="1200" dirty="0" smtClean="0"/>
            <a:t>Occurs when the processor is powering up.</a:t>
          </a:r>
          <a:endParaRPr lang="en-US" sz="1200" dirty="0"/>
        </a:p>
      </dgm:t>
    </dgm:pt>
    <dgm:pt modelId="{53DA6544-5BD3-41A1-9A80-83ABF8ECBE01}" type="parTrans" cxnId="{1DD14CA8-0640-4E35-8B55-36739D4F2D51}">
      <dgm:prSet/>
      <dgm:spPr/>
      <dgm:t>
        <a:bodyPr/>
        <a:lstStyle/>
        <a:p>
          <a:endParaRPr lang="en-US"/>
        </a:p>
      </dgm:t>
    </dgm:pt>
    <dgm:pt modelId="{9A6D6C08-85F7-40F1-B873-DF37FB840A65}" type="sibTrans" cxnId="{1DD14CA8-0640-4E35-8B55-36739D4F2D51}">
      <dgm:prSet/>
      <dgm:spPr/>
      <dgm:t>
        <a:bodyPr/>
        <a:lstStyle/>
        <a:p>
          <a:endParaRPr lang="en-US"/>
        </a:p>
      </dgm:t>
    </dgm:pt>
    <dgm:pt modelId="{4923A7D6-88FD-4543-8255-AA832D428CEE}">
      <dgm:prSet custT="1"/>
      <dgm:spPr/>
      <dgm:t>
        <a:bodyPr/>
        <a:lstStyle/>
        <a:p>
          <a:r>
            <a:rPr lang="en-US" sz="1200" dirty="0" smtClean="0"/>
            <a:t>Occur when the memory controller or MMU indicates that an invalid memory address has been accessed.</a:t>
          </a:r>
        </a:p>
      </dgm:t>
    </dgm:pt>
    <dgm:pt modelId="{56C451E1-E916-4233-A275-485E22428E1E}" type="parTrans" cxnId="{77412CE0-535A-4FB6-A6B3-00E7C078A95F}">
      <dgm:prSet/>
      <dgm:spPr/>
      <dgm:t>
        <a:bodyPr/>
        <a:lstStyle/>
        <a:p>
          <a:endParaRPr lang="en-US"/>
        </a:p>
      </dgm:t>
    </dgm:pt>
    <dgm:pt modelId="{90DC375E-DCD0-4183-B623-A720647B8742}" type="sibTrans" cxnId="{77412CE0-535A-4FB6-A6B3-00E7C078A95F}">
      <dgm:prSet/>
      <dgm:spPr/>
      <dgm:t>
        <a:bodyPr/>
        <a:lstStyle/>
        <a:p>
          <a:endParaRPr lang="en-US"/>
        </a:p>
      </dgm:t>
    </dgm:pt>
    <dgm:pt modelId="{81D73142-0385-443F-9371-A18880AE723E}">
      <dgm:prSet custT="1"/>
      <dgm:spPr/>
      <dgm:t>
        <a:bodyPr/>
        <a:lstStyle/>
        <a:p>
          <a:r>
            <a:rPr lang="en-US" sz="1200" dirty="0" smtClean="0"/>
            <a:t>Have a higher priority than FIQ’s.</a:t>
          </a:r>
        </a:p>
      </dgm:t>
    </dgm:pt>
    <dgm:pt modelId="{B5B2AAE4-1801-43A7-8C98-6F95AF334B75}" type="parTrans" cxnId="{11E99007-885C-4DC7-B765-3FF1A55BAA45}">
      <dgm:prSet/>
      <dgm:spPr/>
      <dgm:t>
        <a:bodyPr/>
        <a:lstStyle/>
        <a:p>
          <a:endParaRPr lang="en-US"/>
        </a:p>
      </dgm:t>
    </dgm:pt>
    <dgm:pt modelId="{F0CD19AB-3DAD-448A-8083-6F8D101C97FB}" type="sibTrans" cxnId="{11E99007-885C-4DC7-B765-3FF1A55BAA45}">
      <dgm:prSet/>
      <dgm:spPr/>
      <dgm:t>
        <a:bodyPr/>
        <a:lstStyle/>
        <a:p>
          <a:endParaRPr lang="en-US"/>
        </a:p>
      </dgm:t>
    </dgm:pt>
    <dgm:pt modelId="{52DDE26C-C734-4BF5-8AD9-3EBEE304C823}">
      <dgm:prSet phldrT="[Text]" custT="1"/>
      <dgm:spPr/>
      <dgm:t>
        <a:bodyPr/>
        <a:lstStyle/>
        <a:p>
          <a:endParaRPr lang="en-US" sz="1200" dirty="0"/>
        </a:p>
      </dgm:t>
    </dgm:pt>
    <dgm:pt modelId="{8D6E6737-8D81-4C82-B103-9884263A3912}" type="parTrans" cxnId="{05848350-474C-4325-A69E-E28B52E71C1E}">
      <dgm:prSet/>
      <dgm:spPr/>
      <dgm:t>
        <a:bodyPr/>
        <a:lstStyle/>
        <a:p>
          <a:endParaRPr lang="en-US"/>
        </a:p>
      </dgm:t>
    </dgm:pt>
    <dgm:pt modelId="{3EBDC263-2D81-4A55-A0B1-D7BCAFABDB9E}" type="sibTrans" cxnId="{05848350-474C-4325-A69E-E28B52E71C1E}">
      <dgm:prSet/>
      <dgm:spPr/>
      <dgm:t>
        <a:bodyPr/>
        <a:lstStyle/>
        <a:p>
          <a:endParaRPr lang="en-US"/>
        </a:p>
      </dgm:t>
    </dgm:pt>
    <dgm:pt modelId="{56202206-90BF-46E1-BBDE-9D14CBF8CF70}">
      <dgm:prSet phldrT="[Text]" custT="1"/>
      <dgm:spPr/>
      <dgm:t>
        <a:bodyPr/>
        <a:lstStyle/>
        <a:p>
          <a:endParaRPr lang="en-US" sz="1200" dirty="0"/>
        </a:p>
      </dgm:t>
    </dgm:pt>
    <dgm:pt modelId="{3D0482DB-C014-49B6-BB25-1A17DD2DC017}" type="parTrans" cxnId="{38238506-4C97-4164-B0CD-4E6316D8D3FF}">
      <dgm:prSet/>
      <dgm:spPr/>
      <dgm:t>
        <a:bodyPr/>
        <a:lstStyle/>
        <a:p>
          <a:endParaRPr lang="en-US"/>
        </a:p>
      </dgm:t>
    </dgm:pt>
    <dgm:pt modelId="{B28730B1-244A-4600-9098-8F51FBE79EFD}" type="sibTrans" cxnId="{38238506-4C97-4164-B0CD-4E6316D8D3FF}">
      <dgm:prSet/>
      <dgm:spPr/>
      <dgm:t>
        <a:bodyPr/>
        <a:lstStyle/>
        <a:p>
          <a:endParaRPr lang="en-US"/>
        </a:p>
      </dgm:t>
    </dgm:pt>
    <dgm:pt modelId="{EF2A2174-72D3-4D8E-A234-6D3E2DA36CDC}">
      <dgm:prSet custT="1"/>
      <dgm:spPr/>
      <dgm:t>
        <a:bodyPr/>
        <a:lstStyle/>
        <a:p>
          <a:r>
            <a:rPr lang="en-US" sz="1200" dirty="0" smtClean="0"/>
            <a:t>Upon entry into FIQ handler the  core disables both IRQ’s and FIQ’s interrupts.</a:t>
          </a:r>
        </a:p>
      </dgm:t>
    </dgm:pt>
    <dgm:pt modelId="{1A267723-5A23-4AFB-9721-AAC464CB113E}" type="parTrans" cxnId="{FB0946CC-66AC-4E98-A13C-C31712E88F16}">
      <dgm:prSet/>
      <dgm:spPr/>
      <dgm:t>
        <a:bodyPr/>
        <a:lstStyle/>
        <a:p>
          <a:endParaRPr lang="en-US"/>
        </a:p>
      </dgm:t>
    </dgm:pt>
    <dgm:pt modelId="{20759DB9-36DE-4459-B7FA-2E7786A6A659}" type="sibTrans" cxnId="{FB0946CC-66AC-4E98-A13C-C31712E88F16}">
      <dgm:prSet/>
      <dgm:spPr/>
      <dgm:t>
        <a:bodyPr/>
        <a:lstStyle/>
        <a:p>
          <a:endParaRPr lang="en-US"/>
        </a:p>
      </dgm:t>
    </dgm:pt>
    <dgm:pt modelId="{AA58018B-5AD8-4929-9798-C89F6EB15358}">
      <dgm:prSet phldrT="[Text]" custT="1"/>
      <dgm:spPr/>
      <dgm:t>
        <a:bodyPr/>
        <a:lstStyle/>
        <a:p>
          <a:endParaRPr lang="en-US" sz="1200" dirty="0"/>
        </a:p>
      </dgm:t>
    </dgm:pt>
    <dgm:pt modelId="{F57CB2C4-4BC1-45A1-A3F7-D9F9AF7539FE}" type="parTrans" cxnId="{D9493040-27FD-4A47-9DE1-A28525A4A4F7}">
      <dgm:prSet/>
      <dgm:spPr/>
      <dgm:t>
        <a:bodyPr/>
        <a:lstStyle/>
        <a:p>
          <a:endParaRPr lang="en-US"/>
        </a:p>
      </dgm:t>
    </dgm:pt>
    <dgm:pt modelId="{78FC8896-5D5F-4585-ADD0-06EAA1213E6C}" type="sibTrans" cxnId="{D9493040-27FD-4A47-9DE1-A28525A4A4F7}">
      <dgm:prSet/>
      <dgm:spPr/>
      <dgm:t>
        <a:bodyPr/>
        <a:lstStyle/>
        <a:p>
          <a:endParaRPr lang="en-US"/>
        </a:p>
      </dgm:t>
    </dgm:pt>
    <dgm:pt modelId="{D56F8FEA-7AC3-49CF-A558-04B59E28DAB7}">
      <dgm:prSet phldrT="[Text]" custT="1"/>
      <dgm:spPr/>
      <dgm:t>
        <a:bodyPr/>
        <a:lstStyle/>
        <a:p>
          <a:endParaRPr lang="en-US" sz="1200" dirty="0"/>
        </a:p>
      </dgm:t>
    </dgm:pt>
    <dgm:pt modelId="{EFC245A8-721A-410D-9301-48B5F7E796F3}" type="parTrans" cxnId="{2E435633-391B-4168-BC8D-85A23A34E6B3}">
      <dgm:prSet/>
      <dgm:spPr/>
      <dgm:t>
        <a:bodyPr/>
        <a:lstStyle/>
        <a:p>
          <a:endParaRPr lang="en-US"/>
        </a:p>
      </dgm:t>
    </dgm:pt>
    <dgm:pt modelId="{A846B4DF-250C-436C-885C-E189C0255533}" type="sibTrans" cxnId="{2E435633-391B-4168-BC8D-85A23A34E6B3}">
      <dgm:prSet/>
      <dgm:spPr/>
      <dgm:t>
        <a:bodyPr/>
        <a:lstStyle/>
        <a:p>
          <a:endParaRPr lang="en-US"/>
        </a:p>
      </dgm:t>
    </dgm:pt>
    <dgm:pt modelId="{967E6754-DAB2-424B-BDBF-0AA0C76B5717}">
      <dgm:prSet custT="1"/>
      <dgm:spPr/>
      <dgm:t>
        <a:bodyPr/>
        <a:lstStyle/>
        <a:p>
          <a:endParaRPr lang="en-US" sz="1200" dirty="0" smtClean="0"/>
        </a:p>
      </dgm:t>
    </dgm:pt>
    <dgm:pt modelId="{76CB7D57-1984-4C85-B8B5-270CA95BC594}" type="parTrans" cxnId="{96FFC092-3656-4BE3-AD4F-FBE24BC87057}">
      <dgm:prSet/>
      <dgm:spPr/>
      <dgm:t>
        <a:bodyPr/>
        <a:lstStyle/>
        <a:p>
          <a:endParaRPr lang="en-US"/>
        </a:p>
      </dgm:t>
    </dgm:pt>
    <dgm:pt modelId="{55CB67DC-31E8-438D-AAF7-AC9AD0DFDC83}" type="sibTrans" cxnId="{96FFC092-3656-4BE3-AD4F-FBE24BC87057}">
      <dgm:prSet/>
      <dgm:spPr/>
      <dgm:t>
        <a:bodyPr/>
        <a:lstStyle/>
        <a:p>
          <a:endParaRPr lang="en-US"/>
        </a:p>
      </dgm:t>
    </dgm:pt>
    <dgm:pt modelId="{121A2ECC-969C-4444-A2D2-F2BF5F103181}">
      <dgm:prSet custT="1"/>
      <dgm:spPr/>
      <dgm:t>
        <a:bodyPr/>
        <a:lstStyle/>
        <a:p>
          <a:r>
            <a:rPr lang="en-US" sz="1200" dirty="0" smtClean="0"/>
            <a:t>Up on entry into a Data Abort handler, IRQ’s will be disabled and  FIQ ‘s will be enabled.</a:t>
          </a:r>
        </a:p>
      </dgm:t>
    </dgm:pt>
    <dgm:pt modelId="{3199EF63-7830-46BD-B6FA-6C81B5617E80}" type="parTrans" cxnId="{8AE4F5F0-F42C-411B-8FF3-DE111479A557}">
      <dgm:prSet/>
      <dgm:spPr/>
      <dgm:t>
        <a:bodyPr/>
        <a:lstStyle/>
        <a:p>
          <a:endParaRPr lang="en-US"/>
        </a:p>
      </dgm:t>
    </dgm:pt>
    <dgm:pt modelId="{3A65B8FC-8E87-4F40-950A-4C1A983A790F}" type="sibTrans" cxnId="{8AE4F5F0-F42C-411B-8FF3-DE111479A557}">
      <dgm:prSet/>
      <dgm:spPr/>
      <dgm:t>
        <a:bodyPr/>
        <a:lstStyle/>
        <a:p>
          <a:endParaRPr lang="en-US"/>
        </a:p>
      </dgm:t>
    </dgm:pt>
    <dgm:pt modelId="{E569369E-E103-49C4-A0F2-48A7783BB0CF}">
      <dgm:prSet custT="1"/>
      <dgm:spPr/>
      <dgm:t>
        <a:bodyPr/>
        <a:lstStyle/>
        <a:p>
          <a:endParaRPr lang="en-US" sz="1200" dirty="0" smtClean="0"/>
        </a:p>
      </dgm:t>
    </dgm:pt>
    <dgm:pt modelId="{6CD50978-408D-4C93-9E37-7FA12D3315D1}" type="parTrans" cxnId="{0019C941-AB18-4AB7-A717-62C9E85369E3}">
      <dgm:prSet/>
      <dgm:spPr/>
      <dgm:t>
        <a:bodyPr/>
        <a:lstStyle/>
        <a:p>
          <a:endParaRPr lang="en-US"/>
        </a:p>
      </dgm:t>
    </dgm:pt>
    <dgm:pt modelId="{9BD65C9D-E74B-4829-A93A-4D9E7F7F34E2}" type="sibTrans" cxnId="{0019C941-AB18-4AB7-A717-62C9E85369E3}">
      <dgm:prSet/>
      <dgm:spPr/>
      <dgm:t>
        <a:bodyPr/>
        <a:lstStyle/>
        <a:p>
          <a:endParaRPr lang="en-US"/>
        </a:p>
      </dgm:t>
    </dgm:pt>
    <dgm:pt modelId="{60A65D0F-7B66-42A4-B681-13805977ABF6}">
      <dgm:prSet custT="1"/>
      <dgm:spPr/>
      <dgm:t>
        <a:bodyPr/>
        <a:lstStyle/>
        <a:p>
          <a:r>
            <a:rPr lang="en-US" sz="1200" dirty="0" smtClean="0"/>
            <a:t>Occurs when an external peripheral sets the FIQ pin to nFIQ.</a:t>
          </a:r>
        </a:p>
      </dgm:t>
    </dgm:pt>
    <dgm:pt modelId="{73F2A495-B643-4448-83E9-0D0067AC3DA9}" type="parTrans" cxnId="{7B37DD2E-A275-4E2D-B660-0666D2DFDBE2}">
      <dgm:prSet/>
      <dgm:spPr/>
      <dgm:t>
        <a:bodyPr/>
        <a:lstStyle/>
        <a:p>
          <a:endParaRPr lang="en-US"/>
        </a:p>
      </dgm:t>
    </dgm:pt>
    <dgm:pt modelId="{6CD95768-4D91-4BF4-821E-E3A25D37E4D1}" type="sibTrans" cxnId="{7B37DD2E-A275-4E2D-B660-0666D2DFDBE2}">
      <dgm:prSet/>
      <dgm:spPr/>
      <dgm:t>
        <a:bodyPr/>
        <a:lstStyle/>
        <a:p>
          <a:endParaRPr lang="en-US"/>
        </a:p>
      </dgm:t>
    </dgm:pt>
    <dgm:pt modelId="{8EE30960-BA6D-41F7-BA45-3B070113CF8F}">
      <dgm:prSet custT="1"/>
      <dgm:spPr/>
      <dgm:t>
        <a:bodyPr/>
        <a:lstStyle/>
        <a:p>
          <a:endParaRPr lang="en-US" sz="1200" dirty="0" smtClean="0"/>
        </a:p>
      </dgm:t>
    </dgm:pt>
    <dgm:pt modelId="{BA037B5C-4A61-49C3-9A52-8DE168B5FC62}" type="parTrans" cxnId="{142D312E-777F-44AE-A919-E3EC8FBE4FE5}">
      <dgm:prSet/>
      <dgm:spPr/>
      <dgm:t>
        <a:bodyPr/>
        <a:lstStyle/>
        <a:p>
          <a:endParaRPr lang="en-US"/>
        </a:p>
      </dgm:t>
    </dgm:pt>
    <dgm:pt modelId="{ADAFE5E2-EF5F-45BF-97E9-53197B1CCE91}" type="sibTrans" cxnId="{142D312E-777F-44AE-A919-E3EC8FBE4FE5}">
      <dgm:prSet/>
      <dgm:spPr/>
      <dgm:t>
        <a:bodyPr/>
        <a:lstStyle/>
        <a:p>
          <a:endParaRPr lang="en-US"/>
        </a:p>
      </dgm:t>
    </dgm:pt>
    <dgm:pt modelId="{841B2080-51F3-48C7-9FC5-547F50297DD8}" type="pres">
      <dgm:prSet presAssocID="{4E4042C0-F8FD-43AA-ACEB-656206F570A7}" presName="Name0" presStyleCnt="0">
        <dgm:presLayoutVars>
          <dgm:dir/>
          <dgm:animLvl val="lvl"/>
          <dgm:resizeHandles val="exact"/>
        </dgm:presLayoutVars>
      </dgm:prSet>
      <dgm:spPr/>
      <dgm:t>
        <a:bodyPr/>
        <a:lstStyle/>
        <a:p>
          <a:endParaRPr lang="en-US"/>
        </a:p>
      </dgm:t>
    </dgm:pt>
    <dgm:pt modelId="{D8EBB111-3B3D-4DB4-B77B-5D0EC1B084AE}" type="pres">
      <dgm:prSet presAssocID="{096E536E-F1AF-4537-92A5-C1294BDC0C4A}" presName="linNode" presStyleCnt="0"/>
      <dgm:spPr/>
    </dgm:pt>
    <dgm:pt modelId="{AADAE524-4EBD-412D-BA53-C87CE66E66A0}" type="pres">
      <dgm:prSet presAssocID="{096E536E-F1AF-4537-92A5-C1294BDC0C4A}" presName="parentText" presStyleLbl="node1" presStyleIdx="0" presStyleCnt="3" custLinFactNeighborX="-61272" custLinFactNeighborY="-3318">
        <dgm:presLayoutVars>
          <dgm:chMax val="1"/>
          <dgm:bulletEnabled val="1"/>
        </dgm:presLayoutVars>
      </dgm:prSet>
      <dgm:spPr/>
      <dgm:t>
        <a:bodyPr/>
        <a:lstStyle/>
        <a:p>
          <a:endParaRPr lang="en-US"/>
        </a:p>
      </dgm:t>
    </dgm:pt>
    <dgm:pt modelId="{451FF658-3AF8-4156-AAFF-23389F91368B}" type="pres">
      <dgm:prSet presAssocID="{096E536E-F1AF-4537-92A5-C1294BDC0C4A}" presName="descendantText" presStyleLbl="alignAccFollowNode1" presStyleIdx="0" presStyleCnt="3">
        <dgm:presLayoutVars>
          <dgm:bulletEnabled val="1"/>
        </dgm:presLayoutVars>
      </dgm:prSet>
      <dgm:spPr/>
      <dgm:t>
        <a:bodyPr/>
        <a:lstStyle/>
        <a:p>
          <a:endParaRPr lang="en-US"/>
        </a:p>
      </dgm:t>
    </dgm:pt>
    <dgm:pt modelId="{B0E2B968-4642-46F6-9EA6-00221863B844}" type="pres">
      <dgm:prSet presAssocID="{B428A825-0844-4DA8-94AB-745143FA0A6B}" presName="sp" presStyleCnt="0"/>
      <dgm:spPr/>
    </dgm:pt>
    <dgm:pt modelId="{22400B59-DEF8-4642-8FD9-C100F8AB87FB}" type="pres">
      <dgm:prSet presAssocID="{9973EC76-4A36-4BD8-9074-A46C0736C5EA}" presName="linNode" presStyleCnt="0"/>
      <dgm:spPr/>
    </dgm:pt>
    <dgm:pt modelId="{2D0898E0-F8F8-4DE7-9F1D-23EE098A78ED}" type="pres">
      <dgm:prSet presAssocID="{9973EC76-4A36-4BD8-9074-A46C0736C5EA}" presName="parentText" presStyleLbl="node1" presStyleIdx="1" presStyleCnt="3">
        <dgm:presLayoutVars>
          <dgm:chMax val="1"/>
          <dgm:bulletEnabled val="1"/>
        </dgm:presLayoutVars>
      </dgm:prSet>
      <dgm:spPr/>
      <dgm:t>
        <a:bodyPr/>
        <a:lstStyle/>
        <a:p>
          <a:endParaRPr lang="en-US"/>
        </a:p>
      </dgm:t>
    </dgm:pt>
    <dgm:pt modelId="{6BCA37D4-F335-471C-9BAD-32FDC8A34978}" type="pres">
      <dgm:prSet presAssocID="{9973EC76-4A36-4BD8-9074-A46C0736C5EA}" presName="descendantText" presStyleLbl="alignAccFollowNode1" presStyleIdx="1" presStyleCnt="3" custScaleY="159167">
        <dgm:presLayoutVars>
          <dgm:bulletEnabled val="1"/>
        </dgm:presLayoutVars>
      </dgm:prSet>
      <dgm:spPr/>
      <dgm:t>
        <a:bodyPr/>
        <a:lstStyle/>
        <a:p>
          <a:endParaRPr lang="en-US"/>
        </a:p>
      </dgm:t>
    </dgm:pt>
    <dgm:pt modelId="{AE8B3673-293C-4CD9-9AED-300FB79945DF}" type="pres">
      <dgm:prSet presAssocID="{DE54D701-5B4C-492F-9355-CB2BAFAFE50A}" presName="sp" presStyleCnt="0"/>
      <dgm:spPr/>
    </dgm:pt>
    <dgm:pt modelId="{73D0F916-5BF2-4BE3-9C92-028EB0CC7CFC}" type="pres">
      <dgm:prSet presAssocID="{4FB8CB14-5EEE-4266-A438-1DA8DE2EA3B2}" presName="linNode" presStyleCnt="0"/>
      <dgm:spPr/>
    </dgm:pt>
    <dgm:pt modelId="{4C35AD89-903B-4BA8-A23B-C5489C102A06}" type="pres">
      <dgm:prSet presAssocID="{4FB8CB14-5EEE-4266-A438-1DA8DE2EA3B2}" presName="parentText" presStyleLbl="node1" presStyleIdx="2" presStyleCnt="3">
        <dgm:presLayoutVars>
          <dgm:chMax val="1"/>
          <dgm:bulletEnabled val="1"/>
        </dgm:presLayoutVars>
      </dgm:prSet>
      <dgm:spPr/>
      <dgm:t>
        <a:bodyPr/>
        <a:lstStyle/>
        <a:p>
          <a:endParaRPr lang="en-US"/>
        </a:p>
      </dgm:t>
    </dgm:pt>
    <dgm:pt modelId="{E08FF853-7B85-4A87-A065-8ABDD1DB6685}" type="pres">
      <dgm:prSet presAssocID="{4FB8CB14-5EEE-4266-A438-1DA8DE2EA3B2}" presName="descendantText" presStyleLbl="alignAccFollowNode1" presStyleIdx="2" presStyleCnt="3" custScaleY="116055">
        <dgm:presLayoutVars>
          <dgm:bulletEnabled val="1"/>
        </dgm:presLayoutVars>
      </dgm:prSet>
      <dgm:spPr/>
      <dgm:t>
        <a:bodyPr/>
        <a:lstStyle/>
        <a:p>
          <a:endParaRPr lang="en-US"/>
        </a:p>
      </dgm:t>
    </dgm:pt>
  </dgm:ptLst>
  <dgm:cxnLst>
    <dgm:cxn modelId="{D9493040-27FD-4A47-9DE1-A28525A4A4F7}" srcId="{4FB8CB14-5EEE-4266-A438-1DA8DE2EA3B2}" destId="{AA58018B-5AD8-4929-9798-C89F6EB15358}" srcOrd="1" destOrd="0" parTransId="{F57CB2C4-4BC1-45A1-A3F7-D9F9AF7539FE}" sibTransId="{78FC8896-5D5F-4585-ADD0-06EAA1213E6C}"/>
    <dgm:cxn modelId="{553889D3-A3A1-4BA2-9EB8-5680FCE29D5B}" srcId="{4E4042C0-F8FD-43AA-ACEB-656206F570A7}" destId="{4FB8CB14-5EEE-4266-A438-1DA8DE2EA3B2}" srcOrd="2" destOrd="0" parTransId="{C5BC408E-A807-4C76-8974-B50E0100A9EC}" sibTransId="{EE75E9DD-0BE0-4C61-A0EF-FB2A92AF0C4F}"/>
    <dgm:cxn modelId="{FB0946CC-66AC-4E98-A13C-C31712E88F16}" srcId="{4FB8CB14-5EEE-4266-A438-1DA8DE2EA3B2}" destId="{EF2A2174-72D3-4D8E-A234-6D3E2DA36CDC}" srcOrd="4" destOrd="0" parTransId="{1A267723-5A23-4AFB-9721-AAC464CB113E}" sibTransId="{20759DB9-36DE-4459-B7FA-2E7786A6A659}"/>
    <dgm:cxn modelId="{926C1035-4A34-4B75-9760-939F46C4E30E}" type="presOf" srcId="{9973EC76-4A36-4BD8-9074-A46C0736C5EA}" destId="{2D0898E0-F8F8-4DE7-9F1D-23EE098A78ED}" srcOrd="0" destOrd="0" presId="urn:microsoft.com/office/officeart/2005/8/layout/vList5"/>
    <dgm:cxn modelId="{A1A0F05B-825C-45B0-92F7-8712E55D44F8}" type="presOf" srcId="{8EE30960-BA6D-41F7-BA45-3B070113CF8F}" destId="{E08FF853-7B85-4A87-A065-8ABDD1DB6685}" srcOrd="0" destOrd="3" presId="urn:microsoft.com/office/officeart/2005/8/layout/vList5"/>
    <dgm:cxn modelId="{C3772BF4-F524-4F9C-826A-6B9EDE42489B}" srcId="{9973EC76-4A36-4BD8-9074-A46C0736C5EA}" destId="{6E577AB4-926E-44D6-BE0A-90328A51383B}" srcOrd="0" destOrd="0" parTransId="{7AC2DA7E-339F-4809-A92D-267033587879}" sibTransId="{1DC32524-0AE9-4CC1-8EEF-5D0508A40A9E}"/>
    <dgm:cxn modelId="{B092D01D-13E8-43C0-9D93-8B5F18D9B83E}" type="presOf" srcId="{4FB8CB14-5EEE-4266-A438-1DA8DE2EA3B2}" destId="{4C35AD89-903B-4BA8-A23B-C5489C102A06}" srcOrd="0" destOrd="0" presId="urn:microsoft.com/office/officeart/2005/8/layout/vList5"/>
    <dgm:cxn modelId="{93740C95-A8E5-4805-9308-FE7200C9B53D}" type="presOf" srcId="{096E536E-F1AF-4537-92A5-C1294BDC0C4A}" destId="{AADAE524-4EBD-412D-BA53-C87CE66E66A0}" srcOrd="0" destOrd="0" presId="urn:microsoft.com/office/officeart/2005/8/layout/vList5"/>
    <dgm:cxn modelId="{1E49C957-26FB-4ED9-831F-49B08799E503}" type="presOf" srcId="{CF75018F-8C0F-4A30-A63F-82CDB208C9A2}" destId="{451FF658-3AF8-4156-AAFF-23389F91368B}" srcOrd="0" destOrd="4" presId="urn:microsoft.com/office/officeart/2005/8/layout/vList5"/>
    <dgm:cxn modelId="{142D312E-777F-44AE-A919-E3EC8FBE4FE5}" srcId="{4FB8CB14-5EEE-4266-A438-1DA8DE2EA3B2}" destId="{8EE30960-BA6D-41F7-BA45-3B070113CF8F}" srcOrd="3" destOrd="0" parTransId="{BA037B5C-4A61-49C3-9A52-8DE168B5FC62}" sibTransId="{ADAFE5E2-EF5F-45BF-97E9-53197B1CCE91}"/>
    <dgm:cxn modelId="{8060CAF2-5280-4FE6-890A-F8ABBF1F4D49}" srcId="{4E4042C0-F8FD-43AA-ACEB-656206F570A7}" destId="{9973EC76-4A36-4BD8-9074-A46C0736C5EA}" srcOrd="1" destOrd="0" parTransId="{54F079B5-BA98-43E8-A68A-AF1B3804A2B1}" sibTransId="{DE54D701-5B4C-492F-9355-CB2BAFAFE50A}"/>
    <dgm:cxn modelId="{96FFC092-3656-4BE3-AD4F-FBE24BC87057}" srcId="{9973EC76-4A36-4BD8-9074-A46C0736C5EA}" destId="{967E6754-DAB2-424B-BDBF-0AA0C76B5717}" srcOrd="3" destOrd="0" parTransId="{76CB7D57-1984-4C85-B8B5-270CA95BC594}" sibTransId="{55CB67DC-31E8-438D-AAF7-AC9AD0DFDC83}"/>
    <dgm:cxn modelId="{D05B3717-63E0-40D1-945D-3F59630973A8}" type="presOf" srcId="{967E6754-DAB2-424B-BDBF-0AA0C76B5717}" destId="{6BCA37D4-F335-471C-9BAD-32FDC8A34978}" srcOrd="0" destOrd="3" presId="urn:microsoft.com/office/officeart/2005/8/layout/vList5"/>
    <dgm:cxn modelId="{CA559783-FBCE-40C6-9529-89AB8735E73C}" type="presOf" srcId="{88C1FFAB-BEB2-4970-9821-3383323F08E8}" destId="{E08FF853-7B85-4A87-A065-8ABDD1DB6685}" srcOrd="0" destOrd="0" presId="urn:microsoft.com/office/officeart/2005/8/layout/vList5"/>
    <dgm:cxn modelId="{E1BDEA50-DB5B-452A-A6B0-31918D1FD327}" type="presOf" srcId="{EF2A2174-72D3-4D8E-A234-6D3E2DA36CDC}" destId="{E08FF853-7B85-4A87-A065-8ABDD1DB6685}" srcOrd="0" destOrd="4" presId="urn:microsoft.com/office/officeart/2005/8/layout/vList5"/>
    <dgm:cxn modelId="{7B37DD2E-A275-4E2D-B660-0666D2DFDBE2}" srcId="{4FB8CB14-5EEE-4266-A438-1DA8DE2EA3B2}" destId="{60A65D0F-7B66-42A4-B681-13805977ABF6}" srcOrd="2" destOrd="0" parTransId="{73F2A495-B643-4448-83E9-0D0067AC3DA9}" sibTransId="{6CD95768-4D91-4BF4-821E-E3A25D37E4D1}"/>
    <dgm:cxn modelId="{2E435633-391B-4168-BC8D-85A23A34E6B3}" srcId="{9973EC76-4A36-4BD8-9074-A46C0736C5EA}" destId="{D56F8FEA-7AC3-49CF-A558-04B59E28DAB7}" srcOrd="1" destOrd="0" parTransId="{EFC245A8-721A-410D-9301-48B5F7E796F3}" sibTransId="{A846B4DF-250C-436C-885C-E189C0255533}"/>
    <dgm:cxn modelId="{78E23A59-5A7C-46C7-BBA8-8C11EA3C022B}" type="presOf" srcId="{6E577AB4-926E-44D6-BE0A-90328A51383B}" destId="{6BCA37D4-F335-471C-9BAD-32FDC8A34978}" srcOrd="0" destOrd="0" presId="urn:microsoft.com/office/officeart/2005/8/layout/vList5"/>
    <dgm:cxn modelId="{0FEDCDC8-F7F2-43F2-B2D0-4FD560C7A69D}" type="presOf" srcId="{52DDE26C-C734-4BF5-8AD9-3EBEE304C823}" destId="{451FF658-3AF8-4156-AAFF-23389F91368B}" srcOrd="0" destOrd="1" presId="urn:microsoft.com/office/officeart/2005/8/layout/vList5"/>
    <dgm:cxn modelId="{3B30C729-4628-4A15-8201-4461C3D9ADAF}" type="presOf" srcId="{4E4042C0-F8FD-43AA-ACEB-656206F570A7}" destId="{841B2080-51F3-48C7-9FC5-547F50297DD8}" srcOrd="0" destOrd="0" presId="urn:microsoft.com/office/officeart/2005/8/layout/vList5"/>
    <dgm:cxn modelId="{E1C24F42-ECDB-4465-B814-AF65B2FA2D23}" type="presOf" srcId="{D56F8FEA-7AC3-49CF-A558-04B59E28DAB7}" destId="{6BCA37D4-F335-471C-9BAD-32FDC8A34978}" srcOrd="0" destOrd="1" presId="urn:microsoft.com/office/officeart/2005/8/layout/vList5"/>
    <dgm:cxn modelId="{05848350-474C-4325-A69E-E28B52E71C1E}" srcId="{096E536E-F1AF-4537-92A5-C1294BDC0C4A}" destId="{52DDE26C-C734-4BF5-8AD9-3EBEE304C823}" srcOrd="1" destOrd="0" parTransId="{8D6E6737-8D81-4C82-B103-9884263A3912}" sibTransId="{3EBDC263-2D81-4A55-A0B1-D7BCAFABDB9E}"/>
    <dgm:cxn modelId="{11E99007-885C-4DC7-B765-3FF1A55BAA45}" srcId="{9973EC76-4A36-4BD8-9074-A46C0736C5EA}" destId="{81D73142-0385-443F-9371-A18880AE723E}" srcOrd="4" destOrd="0" parTransId="{B5B2AAE4-1801-43A7-8C98-6F95AF334B75}" sibTransId="{F0CD19AB-3DAD-448A-8083-6F8D101C97FB}"/>
    <dgm:cxn modelId="{51F3EA32-978B-4049-AEFB-C7B77C593BD2}" srcId="{4FB8CB14-5EEE-4266-A438-1DA8DE2EA3B2}" destId="{88C1FFAB-BEB2-4970-9821-3383323F08E8}" srcOrd="0" destOrd="0" parTransId="{08EF94BF-5D66-45F3-AF13-37D9FECAAD8A}" sibTransId="{786C0BB7-96D9-4D7A-B386-8A607B5FDB71}"/>
    <dgm:cxn modelId="{0DD95839-2E51-4F01-BD56-E5CAC1824EC9}" type="presOf" srcId="{81D73142-0385-443F-9371-A18880AE723E}" destId="{6BCA37D4-F335-471C-9BAD-32FDC8A34978}" srcOrd="0" destOrd="4" presId="urn:microsoft.com/office/officeart/2005/8/layout/vList5"/>
    <dgm:cxn modelId="{38238506-4C97-4164-B0CD-4E6316D8D3FF}" srcId="{096E536E-F1AF-4537-92A5-C1294BDC0C4A}" destId="{56202206-90BF-46E1-BBDE-9D14CBF8CF70}" srcOrd="3" destOrd="0" parTransId="{3D0482DB-C014-49B6-BB25-1A17DD2DC017}" sibTransId="{B28730B1-244A-4600-9098-8F51FBE79EFD}"/>
    <dgm:cxn modelId="{459FFD3E-F133-460C-B4A2-C4C0C4859ACE}" type="presOf" srcId="{4923A7D6-88FD-4543-8255-AA832D428CEE}" destId="{6BCA37D4-F335-471C-9BAD-32FDC8A34978}" srcOrd="0" destOrd="2" presId="urn:microsoft.com/office/officeart/2005/8/layout/vList5"/>
    <dgm:cxn modelId="{74073A6A-39A5-43A0-9C32-6F71AEE4D8A2}" type="presOf" srcId="{56202206-90BF-46E1-BBDE-9D14CBF8CF70}" destId="{451FF658-3AF8-4156-AAFF-23389F91368B}" srcOrd="0" destOrd="3" presId="urn:microsoft.com/office/officeart/2005/8/layout/vList5"/>
    <dgm:cxn modelId="{607E8A68-8A2E-4EC2-B31D-3E8A23EE8D82}" type="presOf" srcId="{1E8E05F0-1056-4B69-BA61-4995E37406D7}" destId="{451FF658-3AF8-4156-AAFF-23389F91368B}" srcOrd="0" destOrd="2" presId="urn:microsoft.com/office/officeart/2005/8/layout/vList5"/>
    <dgm:cxn modelId="{0019C941-AB18-4AB7-A717-62C9E85369E3}" srcId="{9973EC76-4A36-4BD8-9074-A46C0736C5EA}" destId="{E569369E-E103-49C4-A0F2-48A7783BB0CF}" srcOrd="5" destOrd="0" parTransId="{6CD50978-408D-4C93-9E37-7FA12D3315D1}" sibTransId="{9BD65C9D-E74B-4829-A93A-4D9E7F7F34E2}"/>
    <dgm:cxn modelId="{8AE4F5F0-F42C-411B-8FF3-DE111479A557}" srcId="{9973EC76-4A36-4BD8-9074-A46C0736C5EA}" destId="{121A2ECC-969C-4444-A2D2-F2BF5F103181}" srcOrd="6" destOrd="0" parTransId="{3199EF63-7830-46BD-B6FA-6C81B5617E80}" sibTransId="{3A65B8FC-8E87-4F40-950A-4C1A983A790F}"/>
    <dgm:cxn modelId="{1DD14CA8-0640-4E35-8B55-36739D4F2D51}" srcId="{096E536E-F1AF-4537-92A5-C1294BDC0C4A}" destId="{1E8E05F0-1056-4B69-BA61-4995E37406D7}" srcOrd="2" destOrd="0" parTransId="{53DA6544-5BD3-41A1-9A80-83ABF8ECBE01}" sibTransId="{9A6D6C08-85F7-40F1-B873-DF37FB840A65}"/>
    <dgm:cxn modelId="{A4F89262-61D9-47E6-B494-1CDAA824F85C}" type="presOf" srcId="{60A65D0F-7B66-42A4-B681-13805977ABF6}" destId="{E08FF853-7B85-4A87-A065-8ABDD1DB6685}" srcOrd="0" destOrd="2" presId="urn:microsoft.com/office/officeart/2005/8/layout/vList5"/>
    <dgm:cxn modelId="{2357D6D9-20AA-4F49-8D56-659D212DBA73}" type="presOf" srcId="{E569369E-E103-49C4-A0F2-48A7783BB0CF}" destId="{6BCA37D4-F335-471C-9BAD-32FDC8A34978}" srcOrd="0" destOrd="5" presId="urn:microsoft.com/office/officeart/2005/8/layout/vList5"/>
    <dgm:cxn modelId="{A6D3B51D-7B92-4055-8C43-09ACB3659FCF}" type="presOf" srcId="{121A2ECC-969C-4444-A2D2-F2BF5F103181}" destId="{6BCA37D4-F335-471C-9BAD-32FDC8A34978}" srcOrd="0" destOrd="6" presId="urn:microsoft.com/office/officeart/2005/8/layout/vList5"/>
    <dgm:cxn modelId="{9B273893-3B7A-4A35-8AD0-0C779E25C72B}" type="presOf" srcId="{AA58018B-5AD8-4929-9798-C89F6EB15358}" destId="{E08FF853-7B85-4A87-A065-8ABDD1DB6685}" srcOrd="0" destOrd="1" presId="urn:microsoft.com/office/officeart/2005/8/layout/vList5"/>
    <dgm:cxn modelId="{E6F57B9F-E49A-48AB-A458-310315279545}" type="presOf" srcId="{7793C4B3-E588-4FD7-AB11-6F404E065FC9}" destId="{451FF658-3AF8-4156-AAFF-23389F91368B}" srcOrd="0" destOrd="0" presId="urn:microsoft.com/office/officeart/2005/8/layout/vList5"/>
    <dgm:cxn modelId="{77412CE0-535A-4FB6-A6B3-00E7C078A95F}" srcId="{9973EC76-4A36-4BD8-9074-A46C0736C5EA}" destId="{4923A7D6-88FD-4543-8255-AA832D428CEE}" srcOrd="2" destOrd="0" parTransId="{56C451E1-E916-4233-A275-485E22428E1E}" sibTransId="{90DC375E-DCD0-4183-B623-A720647B8742}"/>
    <dgm:cxn modelId="{F41C9FCF-FFBF-4FF1-B2A3-0AF4221A25D7}" srcId="{4E4042C0-F8FD-43AA-ACEB-656206F570A7}" destId="{096E536E-F1AF-4537-92A5-C1294BDC0C4A}" srcOrd="0" destOrd="0" parTransId="{1EF5CFEB-6280-4A0A-B50A-546868783FE7}" sibTransId="{B428A825-0844-4DA8-94AB-745143FA0A6B}"/>
    <dgm:cxn modelId="{9236B14B-CCF0-4692-8099-0CAC8D1EAB5C}" srcId="{096E536E-F1AF-4537-92A5-C1294BDC0C4A}" destId="{CF75018F-8C0F-4A30-A63F-82CDB208C9A2}" srcOrd="4" destOrd="0" parTransId="{3EE93B62-3023-4F9F-8E75-55F21B8155A5}" sibTransId="{C0CD42AB-701D-4CA5-8F4D-FD121CAD9238}"/>
    <dgm:cxn modelId="{7B38C983-D83B-4596-9812-132DEFF0E694}" srcId="{096E536E-F1AF-4537-92A5-C1294BDC0C4A}" destId="{7793C4B3-E588-4FD7-AB11-6F404E065FC9}" srcOrd="0" destOrd="0" parTransId="{A03CE177-23E8-4805-AA4D-C3235259B22C}" sibTransId="{ABD52806-9DD2-4B73-A3FB-ABC689684477}"/>
    <dgm:cxn modelId="{A8B079AE-63F9-4F7F-91A0-7B3BAC28172D}" type="presParOf" srcId="{841B2080-51F3-48C7-9FC5-547F50297DD8}" destId="{D8EBB111-3B3D-4DB4-B77B-5D0EC1B084AE}" srcOrd="0" destOrd="0" presId="urn:microsoft.com/office/officeart/2005/8/layout/vList5"/>
    <dgm:cxn modelId="{85A7F2D9-7122-4D18-9699-98314A1DA641}" type="presParOf" srcId="{D8EBB111-3B3D-4DB4-B77B-5D0EC1B084AE}" destId="{AADAE524-4EBD-412D-BA53-C87CE66E66A0}" srcOrd="0" destOrd="0" presId="urn:microsoft.com/office/officeart/2005/8/layout/vList5"/>
    <dgm:cxn modelId="{01C6D737-F240-4657-9FF0-F959A4EE8933}" type="presParOf" srcId="{D8EBB111-3B3D-4DB4-B77B-5D0EC1B084AE}" destId="{451FF658-3AF8-4156-AAFF-23389F91368B}" srcOrd="1" destOrd="0" presId="urn:microsoft.com/office/officeart/2005/8/layout/vList5"/>
    <dgm:cxn modelId="{E99AD348-72D6-4F23-84B1-18A86151FF6C}" type="presParOf" srcId="{841B2080-51F3-48C7-9FC5-547F50297DD8}" destId="{B0E2B968-4642-46F6-9EA6-00221863B844}" srcOrd="1" destOrd="0" presId="urn:microsoft.com/office/officeart/2005/8/layout/vList5"/>
    <dgm:cxn modelId="{669A54FC-734A-4006-8C26-15A4118BCC07}" type="presParOf" srcId="{841B2080-51F3-48C7-9FC5-547F50297DD8}" destId="{22400B59-DEF8-4642-8FD9-C100F8AB87FB}" srcOrd="2" destOrd="0" presId="urn:microsoft.com/office/officeart/2005/8/layout/vList5"/>
    <dgm:cxn modelId="{13FA875B-9104-4F08-ADA0-BA07DCBDF4C7}" type="presParOf" srcId="{22400B59-DEF8-4642-8FD9-C100F8AB87FB}" destId="{2D0898E0-F8F8-4DE7-9F1D-23EE098A78ED}" srcOrd="0" destOrd="0" presId="urn:microsoft.com/office/officeart/2005/8/layout/vList5"/>
    <dgm:cxn modelId="{5A94F21E-2C72-4B3C-99DF-817E5BCC12CE}" type="presParOf" srcId="{22400B59-DEF8-4642-8FD9-C100F8AB87FB}" destId="{6BCA37D4-F335-471C-9BAD-32FDC8A34978}" srcOrd="1" destOrd="0" presId="urn:microsoft.com/office/officeart/2005/8/layout/vList5"/>
    <dgm:cxn modelId="{96F98A3C-88BF-4282-B5A9-4AD0211383C5}" type="presParOf" srcId="{841B2080-51F3-48C7-9FC5-547F50297DD8}" destId="{AE8B3673-293C-4CD9-9AED-300FB79945DF}" srcOrd="3" destOrd="0" presId="urn:microsoft.com/office/officeart/2005/8/layout/vList5"/>
    <dgm:cxn modelId="{2D439AD2-3DD2-4FEB-97BC-AFE67760FDD9}" type="presParOf" srcId="{841B2080-51F3-48C7-9FC5-547F50297DD8}" destId="{73D0F916-5BF2-4BE3-9C92-028EB0CC7CFC}" srcOrd="4" destOrd="0" presId="urn:microsoft.com/office/officeart/2005/8/layout/vList5"/>
    <dgm:cxn modelId="{FBA57CCE-41F8-497E-94B5-AD3D6F8122DC}" type="presParOf" srcId="{73D0F916-5BF2-4BE3-9C92-028EB0CC7CFC}" destId="{4C35AD89-903B-4BA8-A23B-C5489C102A06}" srcOrd="0" destOrd="0" presId="urn:microsoft.com/office/officeart/2005/8/layout/vList5"/>
    <dgm:cxn modelId="{FE731CC2-C888-40E4-8ADF-CA0C402F8736}" type="presParOf" srcId="{73D0F916-5BF2-4BE3-9C92-028EB0CC7CFC}" destId="{E08FF853-7B85-4A87-A065-8ABDD1DB6685}"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4042C0-F8FD-43AA-ACEB-656206F570A7}"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096E536E-F1AF-4537-92A5-C1294BDC0C4A}">
      <dgm:prSet phldrT="[Text]"/>
      <dgm:spPr/>
      <dgm:t>
        <a:bodyPr/>
        <a:lstStyle/>
        <a:p>
          <a:r>
            <a:rPr lang="en-US" dirty="0" smtClean="0"/>
            <a:t>IRQ</a:t>
          </a:r>
          <a:endParaRPr lang="en-US" dirty="0"/>
        </a:p>
      </dgm:t>
    </dgm:pt>
    <dgm:pt modelId="{1EF5CFEB-6280-4A0A-B50A-546868783FE7}" type="parTrans" cxnId="{F41C9FCF-FFBF-4FF1-B2A3-0AF4221A25D7}">
      <dgm:prSet/>
      <dgm:spPr/>
      <dgm:t>
        <a:bodyPr/>
        <a:lstStyle/>
        <a:p>
          <a:endParaRPr lang="en-US"/>
        </a:p>
      </dgm:t>
    </dgm:pt>
    <dgm:pt modelId="{B428A825-0844-4DA8-94AB-745143FA0A6B}" type="sibTrans" cxnId="{F41C9FCF-FFBF-4FF1-B2A3-0AF4221A25D7}">
      <dgm:prSet/>
      <dgm:spPr/>
      <dgm:t>
        <a:bodyPr/>
        <a:lstStyle/>
        <a:p>
          <a:endParaRPr lang="en-US"/>
        </a:p>
      </dgm:t>
    </dgm:pt>
    <dgm:pt modelId="{7793C4B3-E588-4FD7-AB11-6F404E065FC9}">
      <dgm:prSet phldrT="[Text]" custT="1"/>
      <dgm:spPr/>
      <dgm:t>
        <a:bodyPr/>
        <a:lstStyle/>
        <a:p>
          <a:r>
            <a:rPr lang="en-US" sz="1200" dirty="0" smtClean="0"/>
            <a:t>Occurs when an external peripheral sets the IRQ pin.</a:t>
          </a:r>
          <a:endParaRPr lang="en-US" sz="1200" dirty="0"/>
        </a:p>
      </dgm:t>
    </dgm:pt>
    <dgm:pt modelId="{A03CE177-23E8-4805-AA4D-C3235259B22C}" type="parTrans" cxnId="{7B38C983-D83B-4596-9812-132DEFF0E694}">
      <dgm:prSet/>
      <dgm:spPr/>
      <dgm:t>
        <a:bodyPr/>
        <a:lstStyle/>
        <a:p>
          <a:endParaRPr lang="en-US"/>
        </a:p>
      </dgm:t>
    </dgm:pt>
    <dgm:pt modelId="{ABD52806-9DD2-4B73-A3FB-ABC689684477}" type="sibTrans" cxnId="{7B38C983-D83B-4596-9812-132DEFF0E694}">
      <dgm:prSet/>
      <dgm:spPr/>
      <dgm:t>
        <a:bodyPr/>
        <a:lstStyle/>
        <a:p>
          <a:endParaRPr lang="en-US"/>
        </a:p>
      </dgm:t>
    </dgm:pt>
    <dgm:pt modelId="{9973EC76-4A36-4BD8-9074-A46C0736C5EA}">
      <dgm:prSet phldrT="[Text]"/>
      <dgm:spPr/>
      <dgm:t>
        <a:bodyPr/>
        <a:lstStyle/>
        <a:p>
          <a:r>
            <a:rPr lang="en-US" dirty="0" smtClean="0"/>
            <a:t>Pre-fetch</a:t>
          </a:r>
        </a:p>
        <a:p>
          <a:r>
            <a:rPr lang="en-US" dirty="0" smtClean="0"/>
            <a:t>Abort</a:t>
          </a:r>
          <a:endParaRPr lang="en-US" dirty="0"/>
        </a:p>
      </dgm:t>
    </dgm:pt>
    <dgm:pt modelId="{54F079B5-BA98-43E8-A68A-AF1B3804A2B1}" type="parTrans" cxnId="{8060CAF2-5280-4FE6-890A-F8ABBF1F4D49}">
      <dgm:prSet/>
      <dgm:spPr/>
      <dgm:t>
        <a:bodyPr/>
        <a:lstStyle/>
        <a:p>
          <a:endParaRPr lang="en-US"/>
        </a:p>
      </dgm:t>
    </dgm:pt>
    <dgm:pt modelId="{DE54D701-5B4C-492F-9355-CB2BAFAFE50A}" type="sibTrans" cxnId="{8060CAF2-5280-4FE6-890A-F8ABBF1F4D49}">
      <dgm:prSet/>
      <dgm:spPr/>
      <dgm:t>
        <a:bodyPr/>
        <a:lstStyle/>
        <a:p>
          <a:endParaRPr lang="en-US"/>
        </a:p>
      </dgm:t>
    </dgm:pt>
    <dgm:pt modelId="{6E577AB4-926E-44D6-BE0A-90328A51383B}">
      <dgm:prSet phldrT="[Text]" custT="1"/>
      <dgm:spPr/>
      <dgm:t>
        <a:bodyPr/>
        <a:lstStyle/>
        <a:p>
          <a:r>
            <a:rPr lang="en-US" sz="1200" dirty="0" smtClean="0"/>
            <a:t>Occurs when an attempt to load an instruction results in a memory fault.</a:t>
          </a:r>
          <a:endParaRPr lang="en-US" sz="1200" dirty="0"/>
        </a:p>
      </dgm:t>
    </dgm:pt>
    <dgm:pt modelId="{7AC2DA7E-339F-4809-A92D-267033587879}" type="parTrans" cxnId="{C3772BF4-F524-4F9C-826A-6B9EDE42489B}">
      <dgm:prSet/>
      <dgm:spPr/>
      <dgm:t>
        <a:bodyPr/>
        <a:lstStyle/>
        <a:p>
          <a:endParaRPr lang="en-US"/>
        </a:p>
      </dgm:t>
    </dgm:pt>
    <dgm:pt modelId="{1DC32524-0AE9-4CC1-8EEF-5D0508A40A9E}" type="sibTrans" cxnId="{C3772BF4-F524-4F9C-826A-6B9EDE42489B}">
      <dgm:prSet/>
      <dgm:spPr/>
      <dgm:t>
        <a:bodyPr/>
        <a:lstStyle/>
        <a:p>
          <a:endParaRPr lang="en-US"/>
        </a:p>
      </dgm:t>
    </dgm:pt>
    <dgm:pt modelId="{4FB8CB14-5EEE-4266-A438-1DA8DE2EA3B2}">
      <dgm:prSet phldrT="[Text]"/>
      <dgm:spPr/>
      <dgm:t>
        <a:bodyPr/>
        <a:lstStyle/>
        <a:p>
          <a:r>
            <a:rPr lang="en-US" dirty="0" smtClean="0"/>
            <a:t>SWI</a:t>
          </a:r>
          <a:endParaRPr lang="en-US" dirty="0"/>
        </a:p>
      </dgm:t>
    </dgm:pt>
    <dgm:pt modelId="{C5BC408E-A807-4C76-8974-B50E0100A9EC}" type="parTrans" cxnId="{553889D3-A3A1-4BA2-9EB8-5680FCE29D5B}">
      <dgm:prSet/>
      <dgm:spPr/>
      <dgm:t>
        <a:bodyPr/>
        <a:lstStyle/>
        <a:p>
          <a:endParaRPr lang="en-US"/>
        </a:p>
      </dgm:t>
    </dgm:pt>
    <dgm:pt modelId="{EE75E9DD-0BE0-4C61-A0EF-FB2A92AF0C4F}" type="sibTrans" cxnId="{553889D3-A3A1-4BA2-9EB8-5680FCE29D5B}">
      <dgm:prSet/>
      <dgm:spPr/>
      <dgm:t>
        <a:bodyPr/>
        <a:lstStyle/>
        <a:p>
          <a:endParaRPr lang="en-US"/>
        </a:p>
      </dgm:t>
    </dgm:pt>
    <dgm:pt modelId="{88C1FFAB-BEB2-4970-9821-3383323F08E8}">
      <dgm:prSet phldrT="[Text]" custT="1"/>
      <dgm:spPr/>
      <dgm:t>
        <a:bodyPr/>
        <a:lstStyle/>
        <a:p>
          <a:r>
            <a:rPr lang="en-US" sz="1200" dirty="0" smtClean="0"/>
            <a:t>Occurs when the SWI instruction has been fetched and decoded successfully.</a:t>
          </a:r>
          <a:endParaRPr lang="en-US" sz="1200" dirty="0"/>
        </a:p>
      </dgm:t>
    </dgm:pt>
    <dgm:pt modelId="{08EF94BF-5D66-45F3-AF13-37D9FECAAD8A}" type="parTrans" cxnId="{51F3EA32-978B-4049-AEFB-C7B77C593BD2}">
      <dgm:prSet/>
      <dgm:spPr/>
      <dgm:t>
        <a:bodyPr/>
        <a:lstStyle/>
        <a:p>
          <a:endParaRPr lang="en-US"/>
        </a:p>
      </dgm:t>
    </dgm:pt>
    <dgm:pt modelId="{786C0BB7-96D9-4D7A-B386-8A607B5FDB71}" type="sibTrans" cxnId="{51F3EA32-978B-4049-AEFB-C7B77C593BD2}">
      <dgm:prSet/>
      <dgm:spPr/>
      <dgm:t>
        <a:bodyPr/>
        <a:lstStyle/>
        <a:p>
          <a:endParaRPr lang="en-US"/>
        </a:p>
      </dgm:t>
    </dgm:pt>
    <dgm:pt modelId="{4ACCC904-D610-462E-9E49-9733204C540D}">
      <dgm:prSet phldrT="[Text]" custT="1"/>
      <dgm:spPr/>
      <dgm:t>
        <a:bodyPr/>
        <a:lstStyle/>
        <a:p>
          <a:r>
            <a:rPr lang="en-US" sz="1200" dirty="0" smtClean="0"/>
            <a:t>Core enters the SVC mode.</a:t>
          </a:r>
          <a:endParaRPr lang="en-US" sz="1200" dirty="0"/>
        </a:p>
      </dgm:t>
    </dgm:pt>
    <dgm:pt modelId="{6C552375-2AEC-4A23-97C2-295E7BCBA473}" type="parTrans" cxnId="{81D1D653-9183-497C-A76B-7A2F7C788AEA}">
      <dgm:prSet/>
      <dgm:spPr/>
      <dgm:t>
        <a:bodyPr/>
        <a:lstStyle/>
        <a:p>
          <a:endParaRPr lang="en-US"/>
        </a:p>
      </dgm:t>
    </dgm:pt>
    <dgm:pt modelId="{19B708DB-89E0-43B9-8F99-F9445DE0F8A3}" type="sibTrans" cxnId="{81D1D653-9183-497C-A76B-7A2F7C788AEA}">
      <dgm:prSet/>
      <dgm:spPr/>
      <dgm:t>
        <a:bodyPr/>
        <a:lstStyle/>
        <a:p>
          <a:endParaRPr lang="en-US"/>
        </a:p>
      </dgm:t>
    </dgm:pt>
    <dgm:pt modelId="{CF75018F-8C0F-4A30-A63F-82CDB208C9A2}">
      <dgm:prSet custT="1"/>
      <dgm:spPr/>
      <dgm:t>
        <a:bodyPr/>
        <a:lstStyle/>
        <a:p>
          <a:r>
            <a:rPr lang="en-US" sz="1200" dirty="0" smtClean="0"/>
            <a:t>Upon entry  to the IRQ handler the IRQ interrupts are disabled.</a:t>
          </a:r>
        </a:p>
      </dgm:t>
    </dgm:pt>
    <dgm:pt modelId="{3EE93B62-3023-4F9F-8E75-55F21B8155A5}" type="parTrans" cxnId="{9236B14B-CCF0-4692-8099-0CAC8D1EAB5C}">
      <dgm:prSet/>
      <dgm:spPr/>
      <dgm:t>
        <a:bodyPr/>
        <a:lstStyle/>
        <a:p>
          <a:endParaRPr lang="en-US"/>
        </a:p>
      </dgm:t>
    </dgm:pt>
    <dgm:pt modelId="{C0CD42AB-701D-4CA5-8F4D-FD121CAD9238}" type="sibTrans" cxnId="{9236B14B-CCF0-4692-8099-0CAC8D1EAB5C}">
      <dgm:prSet/>
      <dgm:spPr/>
      <dgm:t>
        <a:bodyPr/>
        <a:lstStyle/>
        <a:p>
          <a:endParaRPr lang="en-US"/>
        </a:p>
      </dgm:t>
    </dgm:pt>
    <dgm:pt modelId="{1E8E05F0-1056-4B69-BA61-4995E37406D7}">
      <dgm:prSet phldrT="[Text]" custT="1"/>
      <dgm:spPr/>
      <dgm:t>
        <a:bodyPr/>
        <a:lstStyle/>
        <a:p>
          <a:r>
            <a:rPr lang="en-US" sz="1200" dirty="0" smtClean="0"/>
            <a:t>Second highest priority interrupt.</a:t>
          </a:r>
          <a:endParaRPr lang="en-US" sz="1200" dirty="0"/>
        </a:p>
      </dgm:t>
    </dgm:pt>
    <dgm:pt modelId="{53DA6544-5BD3-41A1-9A80-83ABF8ECBE01}" type="parTrans" cxnId="{1DD14CA8-0640-4E35-8B55-36739D4F2D51}">
      <dgm:prSet/>
      <dgm:spPr/>
      <dgm:t>
        <a:bodyPr/>
        <a:lstStyle/>
        <a:p>
          <a:endParaRPr lang="en-US"/>
        </a:p>
      </dgm:t>
    </dgm:pt>
    <dgm:pt modelId="{9A6D6C08-85F7-40F1-B873-DF37FB840A65}" type="sibTrans" cxnId="{1DD14CA8-0640-4E35-8B55-36739D4F2D51}">
      <dgm:prSet/>
      <dgm:spPr/>
      <dgm:t>
        <a:bodyPr/>
        <a:lstStyle/>
        <a:p>
          <a:endParaRPr lang="en-US"/>
        </a:p>
      </dgm:t>
    </dgm:pt>
    <dgm:pt modelId="{4923A7D6-88FD-4543-8255-AA832D428CEE}">
      <dgm:prSet custT="1"/>
      <dgm:spPr/>
      <dgm:t>
        <a:bodyPr/>
        <a:lstStyle/>
        <a:p>
          <a:r>
            <a:rPr lang="en-US" sz="1200" dirty="0" smtClean="0"/>
            <a:t>Occurs only if the instruction reaches the execution stage of the pipeline.</a:t>
          </a:r>
        </a:p>
      </dgm:t>
    </dgm:pt>
    <dgm:pt modelId="{56C451E1-E916-4233-A275-485E22428E1E}" type="parTrans" cxnId="{77412CE0-535A-4FB6-A6B3-00E7C078A95F}">
      <dgm:prSet/>
      <dgm:spPr/>
      <dgm:t>
        <a:bodyPr/>
        <a:lstStyle/>
        <a:p>
          <a:endParaRPr lang="en-US"/>
        </a:p>
      </dgm:t>
    </dgm:pt>
    <dgm:pt modelId="{90DC375E-DCD0-4183-B623-A720647B8742}" type="sibTrans" cxnId="{77412CE0-535A-4FB6-A6B3-00E7C078A95F}">
      <dgm:prSet/>
      <dgm:spPr/>
      <dgm:t>
        <a:bodyPr/>
        <a:lstStyle/>
        <a:p>
          <a:endParaRPr lang="en-US"/>
        </a:p>
      </dgm:t>
    </dgm:pt>
    <dgm:pt modelId="{52DDE26C-C734-4BF5-8AD9-3EBEE304C823}">
      <dgm:prSet phldrT="[Text]" custT="1"/>
      <dgm:spPr/>
      <dgm:t>
        <a:bodyPr/>
        <a:lstStyle/>
        <a:p>
          <a:endParaRPr lang="en-US" sz="1200" dirty="0"/>
        </a:p>
      </dgm:t>
    </dgm:pt>
    <dgm:pt modelId="{8D6E6737-8D81-4C82-B103-9884263A3912}" type="parTrans" cxnId="{05848350-474C-4325-A69E-E28B52E71C1E}">
      <dgm:prSet/>
      <dgm:spPr/>
      <dgm:t>
        <a:bodyPr/>
        <a:lstStyle/>
        <a:p>
          <a:endParaRPr lang="en-US"/>
        </a:p>
      </dgm:t>
    </dgm:pt>
    <dgm:pt modelId="{3EBDC263-2D81-4A55-A0B1-D7BCAFABDB9E}" type="sibTrans" cxnId="{05848350-474C-4325-A69E-E28B52E71C1E}">
      <dgm:prSet/>
      <dgm:spPr/>
      <dgm:t>
        <a:bodyPr/>
        <a:lstStyle/>
        <a:p>
          <a:endParaRPr lang="en-US"/>
        </a:p>
      </dgm:t>
    </dgm:pt>
    <dgm:pt modelId="{56202206-90BF-46E1-BBDE-9D14CBF8CF70}">
      <dgm:prSet phldrT="[Text]" custT="1"/>
      <dgm:spPr/>
      <dgm:t>
        <a:bodyPr/>
        <a:lstStyle/>
        <a:p>
          <a:endParaRPr lang="en-US" sz="1200" dirty="0"/>
        </a:p>
      </dgm:t>
    </dgm:pt>
    <dgm:pt modelId="{3D0482DB-C014-49B6-BB25-1A17DD2DC017}" type="parTrans" cxnId="{38238506-4C97-4164-B0CD-4E6316D8D3FF}">
      <dgm:prSet/>
      <dgm:spPr/>
      <dgm:t>
        <a:bodyPr/>
        <a:lstStyle/>
        <a:p>
          <a:endParaRPr lang="en-US"/>
        </a:p>
      </dgm:t>
    </dgm:pt>
    <dgm:pt modelId="{B28730B1-244A-4600-9098-8F51FBE79EFD}" type="sibTrans" cxnId="{38238506-4C97-4164-B0CD-4E6316D8D3FF}">
      <dgm:prSet/>
      <dgm:spPr/>
      <dgm:t>
        <a:bodyPr/>
        <a:lstStyle/>
        <a:p>
          <a:endParaRPr lang="en-US"/>
        </a:p>
      </dgm:t>
    </dgm:pt>
    <dgm:pt modelId="{95AEF4A2-D8FE-49D0-ABEC-CBDB8CC03027}">
      <dgm:prSet phldrT="[Text]"/>
      <dgm:spPr/>
      <dgm:t>
        <a:bodyPr/>
        <a:lstStyle/>
        <a:p>
          <a:r>
            <a:rPr lang="en-US" dirty="0" smtClean="0"/>
            <a:t>Undefined Instruction</a:t>
          </a:r>
          <a:endParaRPr lang="en-US" dirty="0"/>
        </a:p>
      </dgm:t>
    </dgm:pt>
    <dgm:pt modelId="{426470BA-7F1E-4249-A8C5-E4F9E3600E14}" type="parTrans" cxnId="{F16C3B09-867F-4859-8D31-56E18B03CA53}">
      <dgm:prSet/>
      <dgm:spPr/>
      <dgm:t>
        <a:bodyPr/>
        <a:lstStyle/>
        <a:p>
          <a:endParaRPr lang="en-US"/>
        </a:p>
      </dgm:t>
    </dgm:pt>
    <dgm:pt modelId="{EF03381F-C6C3-4CAC-9529-C0A014782060}" type="sibTrans" cxnId="{F16C3B09-867F-4859-8D31-56E18B03CA53}">
      <dgm:prSet/>
      <dgm:spPr/>
      <dgm:t>
        <a:bodyPr/>
        <a:lstStyle/>
        <a:p>
          <a:endParaRPr lang="en-US"/>
        </a:p>
      </dgm:t>
    </dgm:pt>
    <dgm:pt modelId="{23F34244-1947-4088-99DC-4715AAC447DA}">
      <dgm:prSet phldrT="[Text]" custT="1"/>
      <dgm:spPr/>
      <dgm:t>
        <a:bodyPr/>
        <a:lstStyle/>
        <a:p>
          <a:endParaRPr lang="en-US" sz="1200" dirty="0"/>
        </a:p>
      </dgm:t>
    </dgm:pt>
    <dgm:pt modelId="{A80DD35F-68B5-4F67-B4B0-9EF384413253}" type="parTrans" cxnId="{24CBD9B5-0B98-415E-A359-F6B37B04A98B}">
      <dgm:prSet/>
      <dgm:spPr/>
      <dgm:t>
        <a:bodyPr/>
        <a:lstStyle/>
        <a:p>
          <a:endParaRPr lang="en-US"/>
        </a:p>
      </dgm:t>
    </dgm:pt>
    <dgm:pt modelId="{D97D02EA-CB33-4D10-BAA6-BFF48975C3D1}" type="sibTrans" cxnId="{24CBD9B5-0B98-415E-A359-F6B37B04A98B}">
      <dgm:prSet/>
      <dgm:spPr/>
      <dgm:t>
        <a:bodyPr/>
        <a:lstStyle/>
        <a:p>
          <a:endParaRPr lang="en-US"/>
        </a:p>
      </dgm:t>
    </dgm:pt>
    <dgm:pt modelId="{C5C8AFED-6B7B-4F06-BC69-AEA52D6C3BCF}">
      <dgm:prSet custT="1"/>
      <dgm:spPr/>
      <dgm:t>
        <a:bodyPr/>
        <a:lstStyle/>
        <a:p>
          <a:r>
            <a:rPr lang="en-US" sz="1200" dirty="0" smtClean="0"/>
            <a:t>Upon entry to the handler IRQ’s will be disabled, but the FIQ interrupts will remain enabled.</a:t>
          </a:r>
          <a:endParaRPr lang="en-US" sz="1200" dirty="0"/>
        </a:p>
      </dgm:t>
    </dgm:pt>
    <dgm:pt modelId="{0DC427D8-7B79-45E0-9AD4-734605E34D07}" type="parTrans" cxnId="{F397E84B-5AAD-49A7-9156-CB596F33B404}">
      <dgm:prSet/>
      <dgm:spPr/>
      <dgm:t>
        <a:bodyPr/>
        <a:lstStyle/>
        <a:p>
          <a:endParaRPr lang="en-US"/>
        </a:p>
      </dgm:t>
    </dgm:pt>
    <dgm:pt modelId="{2D309393-1D91-45FE-A67E-98697E3EB3D5}" type="sibTrans" cxnId="{F397E84B-5AAD-49A7-9156-CB596F33B404}">
      <dgm:prSet/>
      <dgm:spPr/>
      <dgm:t>
        <a:bodyPr/>
        <a:lstStyle/>
        <a:p>
          <a:endParaRPr lang="en-US"/>
        </a:p>
      </dgm:t>
    </dgm:pt>
    <dgm:pt modelId="{9C9D32C7-AA12-4C79-AB0F-AA35F560EF82}">
      <dgm:prSet custT="1"/>
      <dgm:spPr/>
      <dgm:t>
        <a:bodyPr/>
        <a:lstStyle/>
        <a:p>
          <a:endParaRPr lang="en-US" sz="1200" dirty="0" smtClean="0"/>
        </a:p>
      </dgm:t>
    </dgm:pt>
    <dgm:pt modelId="{5964AC42-6E68-4BA5-9DC3-3371639F88D2}" type="parTrans" cxnId="{0BB0726D-872F-4DE3-A40E-05ADF4241739}">
      <dgm:prSet/>
      <dgm:spPr/>
      <dgm:t>
        <a:bodyPr/>
        <a:lstStyle/>
        <a:p>
          <a:endParaRPr lang="en-US"/>
        </a:p>
      </dgm:t>
    </dgm:pt>
    <dgm:pt modelId="{306B1DB9-C54F-4508-BDCA-3FED5D6E9C2E}" type="sibTrans" cxnId="{0BB0726D-872F-4DE3-A40E-05ADF4241739}">
      <dgm:prSet/>
      <dgm:spPr/>
      <dgm:t>
        <a:bodyPr/>
        <a:lstStyle/>
        <a:p>
          <a:endParaRPr lang="en-US"/>
        </a:p>
      </dgm:t>
    </dgm:pt>
    <dgm:pt modelId="{5761DEDF-769D-41F6-809F-4873E3375727}">
      <dgm:prSet phldrT="[Text]" custT="1"/>
      <dgm:spPr/>
      <dgm:t>
        <a:bodyPr/>
        <a:lstStyle/>
        <a:p>
          <a:endParaRPr lang="en-US" sz="1200" dirty="0"/>
        </a:p>
      </dgm:t>
    </dgm:pt>
    <dgm:pt modelId="{D33BA0BE-1B9C-4B12-BAC5-021D43D7C71F}" type="parTrans" cxnId="{EB2E87CF-D51E-455C-9489-88786C6BCBE0}">
      <dgm:prSet/>
      <dgm:spPr/>
      <dgm:t>
        <a:bodyPr/>
        <a:lstStyle/>
        <a:p>
          <a:endParaRPr lang="en-US"/>
        </a:p>
      </dgm:t>
    </dgm:pt>
    <dgm:pt modelId="{5EC6A4A4-B4BA-48B9-AC4B-92E1C86019A5}" type="sibTrans" cxnId="{EB2E87CF-D51E-455C-9489-88786C6BCBE0}">
      <dgm:prSet/>
      <dgm:spPr/>
      <dgm:t>
        <a:bodyPr/>
        <a:lstStyle/>
        <a:p>
          <a:endParaRPr lang="en-US"/>
        </a:p>
      </dgm:t>
    </dgm:pt>
    <dgm:pt modelId="{86D28D08-C415-4020-86E8-EF3F75C3762E}">
      <dgm:prSet phldrT="[Text]" custT="1"/>
      <dgm:spPr/>
      <dgm:t>
        <a:bodyPr/>
        <a:lstStyle/>
        <a:p>
          <a:r>
            <a:rPr lang="en-US" sz="1200" dirty="0" smtClean="0"/>
            <a:t>Occurs when an instruction not in the ARM/Thumb  instruction set has been fetched and decoded successfully.</a:t>
          </a:r>
          <a:endParaRPr lang="en-US" sz="1200" dirty="0"/>
        </a:p>
      </dgm:t>
    </dgm:pt>
    <dgm:pt modelId="{F4C6043E-B8FC-44AB-9E77-058559A294FE}" type="parTrans" cxnId="{4DE59AC1-5BBA-428D-85B5-C1B97BE716BD}">
      <dgm:prSet/>
      <dgm:spPr/>
    </dgm:pt>
    <dgm:pt modelId="{06EA04CB-A1DA-4C64-840E-D0059E15A04C}" type="sibTrans" cxnId="{4DE59AC1-5BBA-428D-85B5-C1B97BE716BD}">
      <dgm:prSet/>
      <dgm:spPr/>
    </dgm:pt>
    <dgm:pt modelId="{24F711E0-3D4B-484D-8877-C3DAC040E166}">
      <dgm:prSet custT="1"/>
      <dgm:spPr/>
      <dgm:t>
        <a:bodyPr/>
        <a:lstStyle/>
        <a:p>
          <a:endParaRPr lang="en-US" sz="1200" dirty="0"/>
        </a:p>
      </dgm:t>
    </dgm:pt>
    <dgm:pt modelId="{B89E206D-CC75-403F-B73A-7B1B80D6AA39}" type="parTrans" cxnId="{BBE9B4B9-E7C9-4D2E-9BB3-AB0F3A7E5674}">
      <dgm:prSet/>
      <dgm:spPr/>
      <dgm:t>
        <a:bodyPr/>
        <a:lstStyle/>
        <a:p>
          <a:endParaRPr lang="en-US"/>
        </a:p>
      </dgm:t>
    </dgm:pt>
    <dgm:pt modelId="{5E24DE92-CC27-405D-ACA8-E3268EDDEA6D}" type="sibTrans" cxnId="{BBE9B4B9-E7C9-4D2E-9BB3-AB0F3A7E5674}">
      <dgm:prSet/>
      <dgm:spPr/>
      <dgm:t>
        <a:bodyPr/>
        <a:lstStyle/>
        <a:p>
          <a:endParaRPr lang="en-US"/>
        </a:p>
      </dgm:t>
    </dgm:pt>
    <dgm:pt modelId="{5B19442E-0247-4362-9B2A-A3A564FE5C17}">
      <dgm:prSet custT="1"/>
      <dgm:spPr/>
      <dgm:t>
        <a:bodyPr/>
        <a:lstStyle/>
        <a:p>
          <a:r>
            <a:rPr lang="en-US" sz="1200" dirty="0" smtClean="0"/>
            <a:t>ARM “asks” the coprocessors if they can handle this  coprocessor instruction.</a:t>
          </a:r>
          <a:endParaRPr lang="en-US" sz="1200" dirty="0"/>
        </a:p>
      </dgm:t>
    </dgm:pt>
    <dgm:pt modelId="{091EDA38-A981-4819-A5CD-D4C82DDD4B57}" type="parTrans" cxnId="{3C2C66FD-E310-454B-81E4-4FFCEF3CB651}">
      <dgm:prSet/>
      <dgm:spPr/>
      <dgm:t>
        <a:bodyPr/>
        <a:lstStyle/>
        <a:p>
          <a:endParaRPr lang="en-US"/>
        </a:p>
      </dgm:t>
    </dgm:pt>
    <dgm:pt modelId="{FCF9DEE6-F0DE-4AEB-ABF4-3F6808365847}" type="sibTrans" cxnId="{3C2C66FD-E310-454B-81E4-4FFCEF3CB651}">
      <dgm:prSet/>
      <dgm:spPr/>
      <dgm:t>
        <a:bodyPr/>
        <a:lstStyle/>
        <a:p>
          <a:endParaRPr lang="en-US"/>
        </a:p>
      </dgm:t>
    </dgm:pt>
    <dgm:pt modelId="{841B2080-51F3-48C7-9FC5-547F50297DD8}" type="pres">
      <dgm:prSet presAssocID="{4E4042C0-F8FD-43AA-ACEB-656206F570A7}" presName="Name0" presStyleCnt="0">
        <dgm:presLayoutVars>
          <dgm:dir/>
          <dgm:animLvl val="lvl"/>
          <dgm:resizeHandles val="exact"/>
        </dgm:presLayoutVars>
      </dgm:prSet>
      <dgm:spPr/>
      <dgm:t>
        <a:bodyPr/>
        <a:lstStyle/>
        <a:p>
          <a:endParaRPr lang="en-US"/>
        </a:p>
      </dgm:t>
    </dgm:pt>
    <dgm:pt modelId="{D8EBB111-3B3D-4DB4-B77B-5D0EC1B084AE}" type="pres">
      <dgm:prSet presAssocID="{096E536E-F1AF-4537-92A5-C1294BDC0C4A}" presName="linNode" presStyleCnt="0"/>
      <dgm:spPr/>
    </dgm:pt>
    <dgm:pt modelId="{AADAE524-4EBD-412D-BA53-C87CE66E66A0}" type="pres">
      <dgm:prSet presAssocID="{096E536E-F1AF-4537-92A5-C1294BDC0C4A}" presName="parentText" presStyleLbl="node1" presStyleIdx="0" presStyleCnt="4">
        <dgm:presLayoutVars>
          <dgm:chMax val="1"/>
          <dgm:bulletEnabled val="1"/>
        </dgm:presLayoutVars>
      </dgm:prSet>
      <dgm:spPr/>
      <dgm:t>
        <a:bodyPr/>
        <a:lstStyle/>
        <a:p>
          <a:endParaRPr lang="en-US"/>
        </a:p>
      </dgm:t>
    </dgm:pt>
    <dgm:pt modelId="{451FF658-3AF8-4156-AAFF-23389F91368B}" type="pres">
      <dgm:prSet presAssocID="{096E536E-F1AF-4537-92A5-C1294BDC0C4A}" presName="descendantText" presStyleLbl="alignAccFollowNode1" presStyleIdx="0" presStyleCnt="4" custScaleY="121583">
        <dgm:presLayoutVars>
          <dgm:bulletEnabled val="1"/>
        </dgm:presLayoutVars>
      </dgm:prSet>
      <dgm:spPr/>
      <dgm:t>
        <a:bodyPr/>
        <a:lstStyle/>
        <a:p>
          <a:endParaRPr lang="en-US"/>
        </a:p>
      </dgm:t>
    </dgm:pt>
    <dgm:pt modelId="{B0E2B968-4642-46F6-9EA6-00221863B844}" type="pres">
      <dgm:prSet presAssocID="{B428A825-0844-4DA8-94AB-745143FA0A6B}" presName="sp" presStyleCnt="0"/>
      <dgm:spPr/>
    </dgm:pt>
    <dgm:pt modelId="{22400B59-DEF8-4642-8FD9-C100F8AB87FB}" type="pres">
      <dgm:prSet presAssocID="{9973EC76-4A36-4BD8-9074-A46C0736C5EA}" presName="linNode" presStyleCnt="0"/>
      <dgm:spPr/>
    </dgm:pt>
    <dgm:pt modelId="{2D0898E0-F8F8-4DE7-9F1D-23EE098A78ED}" type="pres">
      <dgm:prSet presAssocID="{9973EC76-4A36-4BD8-9074-A46C0736C5EA}" presName="parentText" presStyleLbl="node1" presStyleIdx="1" presStyleCnt="4">
        <dgm:presLayoutVars>
          <dgm:chMax val="1"/>
          <dgm:bulletEnabled val="1"/>
        </dgm:presLayoutVars>
      </dgm:prSet>
      <dgm:spPr/>
      <dgm:t>
        <a:bodyPr/>
        <a:lstStyle/>
        <a:p>
          <a:endParaRPr lang="en-US"/>
        </a:p>
      </dgm:t>
    </dgm:pt>
    <dgm:pt modelId="{6BCA37D4-F335-471C-9BAD-32FDC8A34978}" type="pres">
      <dgm:prSet presAssocID="{9973EC76-4A36-4BD8-9074-A46C0736C5EA}" presName="descendantText" presStyleLbl="alignAccFollowNode1" presStyleIdx="1" presStyleCnt="4" custScaleY="184376">
        <dgm:presLayoutVars>
          <dgm:bulletEnabled val="1"/>
        </dgm:presLayoutVars>
      </dgm:prSet>
      <dgm:spPr/>
      <dgm:t>
        <a:bodyPr/>
        <a:lstStyle/>
        <a:p>
          <a:endParaRPr lang="en-US"/>
        </a:p>
      </dgm:t>
    </dgm:pt>
    <dgm:pt modelId="{AE8B3673-293C-4CD9-9AED-300FB79945DF}" type="pres">
      <dgm:prSet presAssocID="{DE54D701-5B4C-492F-9355-CB2BAFAFE50A}" presName="sp" presStyleCnt="0"/>
      <dgm:spPr/>
    </dgm:pt>
    <dgm:pt modelId="{73D0F916-5BF2-4BE3-9C92-028EB0CC7CFC}" type="pres">
      <dgm:prSet presAssocID="{4FB8CB14-5EEE-4266-A438-1DA8DE2EA3B2}" presName="linNode" presStyleCnt="0"/>
      <dgm:spPr/>
    </dgm:pt>
    <dgm:pt modelId="{4C35AD89-903B-4BA8-A23B-C5489C102A06}" type="pres">
      <dgm:prSet presAssocID="{4FB8CB14-5EEE-4266-A438-1DA8DE2EA3B2}" presName="parentText" presStyleLbl="node1" presStyleIdx="2" presStyleCnt="4">
        <dgm:presLayoutVars>
          <dgm:chMax val="1"/>
          <dgm:bulletEnabled val="1"/>
        </dgm:presLayoutVars>
      </dgm:prSet>
      <dgm:spPr/>
      <dgm:t>
        <a:bodyPr/>
        <a:lstStyle/>
        <a:p>
          <a:endParaRPr lang="en-US"/>
        </a:p>
      </dgm:t>
    </dgm:pt>
    <dgm:pt modelId="{E08FF853-7B85-4A87-A065-8ABDD1DB6685}" type="pres">
      <dgm:prSet presAssocID="{4FB8CB14-5EEE-4266-A438-1DA8DE2EA3B2}" presName="descendantText" presStyleLbl="alignAccFollowNode1" presStyleIdx="2" presStyleCnt="4">
        <dgm:presLayoutVars>
          <dgm:bulletEnabled val="1"/>
        </dgm:presLayoutVars>
      </dgm:prSet>
      <dgm:spPr/>
      <dgm:t>
        <a:bodyPr/>
        <a:lstStyle/>
        <a:p>
          <a:endParaRPr lang="en-US"/>
        </a:p>
      </dgm:t>
    </dgm:pt>
    <dgm:pt modelId="{547DA9FA-F692-4C83-A706-CC76C31EA270}" type="pres">
      <dgm:prSet presAssocID="{EE75E9DD-0BE0-4C61-A0EF-FB2A92AF0C4F}" presName="sp" presStyleCnt="0"/>
      <dgm:spPr/>
    </dgm:pt>
    <dgm:pt modelId="{6CA34AAF-6C62-4022-93DF-57BA631CE23A}" type="pres">
      <dgm:prSet presAssocID="{95AEF4A2-D8FE-49D0-ABEC-CBDB8CC03027}" presName="linNode" presStyleCnt="0"/>
      <dgm:spPr/>
    </dgm:pt>
    <dgm:pt modelId="{0C2EA19E-B908-4314-A807-847E5280B8EB}" type="pres">
      <dgm:prSet presAssocID="{95AEF4A2-D8FE-49D0-ABEC-CBDB8CC03027}" presName="parentText" presStyleLbl="node1" presStyleIdx="3" presStyleCnt="4">
        <dgm:presLayoutVars>
          <dgm:chMax val="1"/>
          <dgm:bulletEnabled val="1"/>
        </dgm:presLayoutVars>
      </dgm:prSet>
      <dgm:spPr/>
      <dgm:t>
        <a:bodyPr/>
        <a:lstStyle/>
        <a:p>
          <a:endParaRPr lang="en-US"/>
        </a:p>
      </dgm:t>
    </dgm:pt>
    <dgm:pt modelId="{DF9D3BE9-CF1B-46EB-B680-6D3B7C3A7940}" type="pres">
      <dgm:prSet presAssocID="{95AEF4A2-D8FE-49D0-ABEC-CBDB8CC03027}" presName="descendantText" presStyleLbl="alignAccFollowNode1" presStyleIdx="3" presStyleCnt="4" custScaleY="121808">
        <dgm:presLayoutVars>
          <dgm:bulletEnabled val="1"/>
        </dgm:presLayoutVars>
      </dgm:prSet>
      <dgm:spPr/>
      <dgm:t>
        <a:bodyPr/>
        <a:lstStyle/>
        <a:p>
          <a:endParaRPr lang="en-US"/>
        </a:p>
      </dgm:t>
    </dgm:pt>
  </dgm:ptLst>
  <dgm:cxnLst>
    <dgm:cxn modelId="{7C205950-A21E-4097-9A7E-70C5052C7690}" type="presOf" srcId="{95AEF4A2-D8FE-49D0-ABEC-CBDB8CC03027}" destId="{0C2EA19E-B908-4314-A807-847E5280B8EB}" srcOrd="0" destOrd="0" presId="urn:microsoft.com/office/officeart/2005/8/layout/vList5"/>
    <dgm:cxn modelId="{553889D3-A3A1-4BA2-9EB8-5680FCE29D5B}" srcId="{4E4042C0-F8FD-43AA-ACEB-656206F570A7}" destId="{4FB8CB14-5EEE-4266-A438-1DA8DE2EA3B2}" srcOrd="2" destOrd="0" parTransId="{C5BC408E-A807-4C76-8974-B50E0100A9EC}" sibTransId="{EE75E9DD-0BE0-4C61-A0EF-FB2A92AF0C4F}"/>
    <dgm:cxn modelId="{7ADFB137-111C-4D27-8672-A538BE73578C}" type="presOf" srcId="{23F34244-1947-4088-99DC-4715AAC447DA}" destId="{6BCA37D4-F335-471C-9BAD-32FDC8A34978}" srcOrd="0" destOrd="1" presId="urn:microsoft.com/office/officeart/2005/8/layout/vList5"/>
    <dgm:cxn modelId="{C3772BF4-F524-4F9C-826A-6B9EDE42489B}" srcId="{9973EC76-4A36-4BD8-9074-A46C0736C5EA}" destId="{6E577AB4-926E-44D6-BE0A-90328A51383B}" srcOrd="0" destOrd="0" parTransId="{7AC2DA7E-339F-4809-A92D-267033587879}" sibTransId="{1DC32524-0AE9-4CC1-8EEF-5D0508A40A9E}"/>
    <dgm:cxn modelId="{6E345598-EA0B-4184-B7CD-E3603AEA51EA}" type="presOf" srcId="{4ACCC904-D610-462E-9E49-9733204C540D}" destId="{E08FF853-7B85-4A87-A065-8ABDD1DB6685}" srcOrd="0" destOrd="2" presId="urn:microsoft.com/office/officeart/2005/8/layout/vList5"/>
    <dgm:cxn modelId="{0BB0726D-872F-4DE3-A40E-05ADF4241739}" srcId="{9973EC76-4A36-4BD8-9074-A46C0736C5EA}" destId="{9C9D32C7-AA12-4C79-AB0F-AA35F560EF82}" srcOrd="3" destOrd="0" parTransId="{5964AC42-6E68-4BA5-9DC3-3371639F88D2}" sibTransId="{306B1DB9-C54F-4508-BDCA-3FED5D6E9C2E}"/>
    <dgm:cxn modelId="{24CBD9B5-0B98-415E-A359-F6B37B04A98B}" srcId="{9973EC76-4A36-4BD8-9074-A46C0736C5EA}" destId="{23F34244-1947-4088-99DC-4715AAC447DA}" srcOrd="1" destOrd="0" parTransId="{A80DD35F-68B5-4F67-B4B0-9EF384413253}" sibTransId="{D97D02EA-CB33-4D10-BAA6-BFF48975C3D1}"/>
    <dgm:cxn modelId="{3B5FDD86-64E4-4EF8-87D4-57E3D661095D}" type="presOf" srcId="{9973EC76-4A36-4BD8-9074-A46C0736C5EA}" destId="{2D0898E0-F8F8-4DE7-9F1D-23EE098A78ED}" srcOrd="0" destOrd="0" presId="urn:microsoft.com/office/officeart/2005/8/layout/vList5"/>
    <dgm:cxn modelId="{BFE6FC84-EB4A-4773-B375-BFE3114F5E44}" type="presOf" srcId="{CF75018F-8C0F-4A30-A63F-82CDB208C9A2}" destId="{451FF658-3AF8-4156-AAFF-23389F91368B}" srcOrd="0" destOrd="4" presId="urn:microsoft.com/office/officeart/2005/8/layout/vList5"/>
    <dgm:cxn modelId="{F16C3B09-867F-4859-8D31-56E18B03CA53}" srcId="{4E4042C0-F8FD-43AA-ACEB-656206F570A7}" destId="{95AEF4A2-D8FE-49D0-ABEC-CBDB8CC03027}" srcOrd="3" destOrd="0" parTransId="{426470BA-7F1E-4249-A8C5-E4F9E3600E14}" sibTransId="{EF03381F-C6C3-4CAC-9529-C0A014782060}"/>
    <dgm:cxn modelId="{ED79A642-E05D-4FBD-B46E-7ACC15B83641}" type="presOf" srcId="{86D28D08-C415-4020-86E8-EF3F75C3762E}" destId="{DF9D3BE9-CF1B-46EB-B680-6D3B7C3A7940}" srcOrd="0" destOrd="0" presId="urn:microsoft.com/office/officeart/2005/8/layout/vList5"/>
    <dgm:cxn modelId="{D2CC8B9A-2DCA-4DA4-814D-FBD4DEF2C14B}" type="presOf" srcId="{4E4042C0-F8FD-43AA-ACEB-656206F570A7}" destId="{841B2080-51F3-48C7-9FC5-547F50297DD8}" srcOrd="0" destOrd="0" presId="urn:microsoft.com/office/officeart/2005/8/layout/vList5"/>
    <dgm:cxn modelId="{0FB0FEB9-43AA-469F-B8CD-A58430EA0610}" type="presOf" srcId="{4923A7D6-88FD-4543-8255-AA832D428CEE}" destId="{6BCA37D4-F335-471C-9BAD-32FDC8A34978}" srcOrd="0" destOrd="2" presId="urn:microsoft.com/office/officeart/2005/8/layout/vList5"/>
    <dgm:cxn modelId="{8060CAF2-5280-4FE6-890A-F8ABBF1F4D49}" srcId="{4E4042C0-F8FD-43AA-ACEB-656206F570A7}" destId="{9973EC76-4A36-4BD8-9074-A46C0736C5EA}" srcOrd="1" destOrd="0" parTransId="{54F079B5-BA98-43E8-A68A-AF1B3804A2B1}" sibTransId="{DE54D701-5B4C-492F-9355-CB2BAFAFE50A}"/>
    <dgm:cxn modelId="{6FF3C9AD-A9AD-4F08-A15A-09729CBF8172}" type="presOf" srcId="{1E8E05F0-1056-4B69-BA61-4995E37406D7}" destId="{451FF658-3AF8-4156-AAFF-23389F91368B}" srcOrd="0" destOrd="2" presId="urn:microsoft.com/office/officeart/2005/8/layout/vList5"/>
    <dgm:cxn modelId="{41E25707-5FDD-455C-9E00-CCCF6BB3661B}" type="presOf" srcId="{56202206-90BF-46E1-BBDE-9D14CBF8CF70}" destId="{451FF658-3AF8-4156-AAFF-23389F91368B}" srcOrd="0" destOrd="3" presId="urn:microsoft.com/office/officeart/2005/8/layout/vList5"/>
    <dgm:cxn modelId="{81D1D653-9183-497C-A76B-7A2F7C788AEA}" srcId="{4FB8CB14-5EEE-4266-A438-1DA8DE2EA3B2}" destId="{4ACCC904-D610-462E-9E49-9733204C540D}" srcOrd="2" destOrd="0" parTransId="{6C552375-2AEC-4A23-97C2-295E7BCBA473}" sibTransId="{19B708DB-89E0-43B9-8F99-F9445DE0F8A3}"/>
    <dgm:cxn modelId="{3EA1EB1C-A078-45C7-955B-7E6B9FFD23D1}" type="presOf" srcId="{88C1FFAB-BEB2-4970-9821-3383323F08E8}" destId="{E08FF853-7B85-4A87-A065-8ABDD1DB6685}" srcOrd="0" destOrd="0" presId="urn:microsoft.com/office/officeart/2005/8/layout/vList5"/>
    <dgm:cxn modelId="{19E96B65-0AF6-4457-9B4E-245B2EB09DC5}" type="presOf" srcId="{096E536E-F1AF-4537-92A5-C1294BDC0C4A}" destId="{AADAE524-4EBD-412D-BA53-C87CE66E66A0}" srcOrd="0" destOrd="0" presId="urn:microsoft.com/office/officeart/2005/8/layout/vList5"/>
    <dgm:cxn modelId="{217FF35D-7C4B-4AAC-9771-A3542C241557}" type="presOf" srcId="{5761DEDF-769D-41F6-809F-4873E3375727}" destId="{E08FF853-7B85-4A87-A065-8ABDD1DB6685}" srcOrd="0" destOrd="1" presId="urn:microsoft.com/office/officeart/2005/8/layout/vList5"/>
    <dgm:cxn modelId="{EB2E87CF-D51E-455C-9489-88786C6BCBE0}" srcId="{4FB8CB14-5EEE-4266-A438-1DA8DE2EA3B2}" destId="{5761DEDF-769D-41F6-809F-4873E3375727}" srcOrd="1" destOrd="0" parTransId="{D33BA0BE-1B9C-4B12-BAC5-021D43D7C71F}" sibTransId="{5EC6A4A4-B4BA-48B9-AC4B-92E1C86019A5}"/>
    <dgm:cxn modelId="{F2C794A1-701C-4518-AE51-D6CDAEB0A746}" type="presOf" srcId="{4FB8CB14-5EEE-4266-A438-1DA8DE2EA3B2}" destId="{4C35AD89-903B-4BA8-A23B-C5489C102A06}" srcOrd="0" destOrd="0" presId="urn:microsoft.com/office/officeart/2005/8/layout/vList5"/>
    <dgm:cxn modelId="{49AAC4C5-38BD-4FE0-AE7A-EF00F8C58076}" type="presOf" srcId="{52DDE26C-C734-4BF5-8AD9-3EBEE304C823}" destId="{451FF658-3AF8-4156-AAFF-23389F91368B}" srcOrd="0" destOrd="1" presId="urn:microsoft.com/office/officeart/2005/8/layout/vList5"/>
    <dgm:cxn modelId="{05848350-474C-4325-A69E-E28B52E71C1E}" srcId="{096E536E-F1AF-4537-92A5-C1294BDC0C4A}" destId="{52DDE26C-C734-4BF5-8AD9-3EBEE304C823}" srcOrd="1" destOrd="0" parTransId="{8D6E6737-8D81-4C82-B103-9884263A3912}" sibTransId="{3EBDC263-2D81-4A55-A0B1-D7BCAFABDB9E}"/>
    <dgm:cxn modelId="{43FFAD91-F0BE-4C48-8CFB-91F51C6F7B8B}" type="presOf" srcId="{24F711E0-3D4B-484D-8877-C3DAC040E166}" destId="{DF9D3BE9-CF1B-46EB-B680-6D3B7C3A7940}" srcOrd="0" destOrd="1" presId="urn:microsoft.com/office/officeart/2005/8/layout/vList5"/>
    <dgm:cxn modelId="{51F3EA32-978B-4049-AEFB-C7B77C593BD2}" srcId="{4FB8CB14-5EEE-4266-A438-1DA8DE2EA3B2}" destId="{88C1FFAB-BEB2-4970-9821-3383323F08E8}" srcOrd="0" destOrd="0" parTransId="{08EF94BF-5D66-45F3-AF13-37D9FECAAD8A}" sibTransId="{786C0BB7-96D9-4D7A-B386-8A607B5FDB71}"/>
    <dgm:cxn modelId="{38238506-4C97-4164-B0CD-4E6316D8D3FF}" srcId="{096E536E-F1AF-4537-92A5-C1294BDC0C4A}" destId="{56202206-90BF-46E1-BBDE-9D14CBF8CF70}" srcOrd="3" destOrd="0" parTransId="{3D0482DB-C014-49B6-BB25-1A17DD2DC017}" sibTransId="{B28730B1-244A-4600-9098-8F51FBE79EFD}"/>
    <dgm:cxn modelId="{4DE59AC1-5BBA-428D-85B5-C1B97BE716BD}" srcId="{95AEF4A2-D8FE-49D0-ABEC-CBDB8CC03027}" destId="{86D28D08-C415-4020-86E8-EF3F75C3762E}" srcOrd="0" destOrd="0" parTransId="{F4C6043E-B8FC-44AB-9E77-058559A294FE}" sibTransId="{06EA04CB-A1DA-4C64-840E-D0059E15A04C}"/>
    <dgm:cxn modelId="{BBE9B4B9-E7C9-4D2E-9BB3-AB0F3A7E5674}" srcId="{95AEF4A2-D8FE-49D0-ABEC-CBDB8CC03027}" destId="{24F711E0-3D4B-484D-8877-C3DAC040E166}" srcOrd="1" destOrd="0" parTransId="{B89E206D-CC75-403F-B73A-7B1B80D6AA39}" sibTransId="{5E24DE92-CC27-405D-ACA8-E3268EDDEA6D}"/>
    <dgm:cxn modelId="{1DD14CA8-0640-4E35-8B55-36739D4F2D51}" srcId="{096E536E-F1AF-4537-92A5-C1294BDC0C4A}" destId="{1E8E05F0-1056-4B69-BA61-4995E37406D7}" srcOrd="2" destOrd="0" parTransId="{53DA6544-5BD3-41A1-9A80-83ABF8ECBE01}" sibTransId="{9A6D6C08-85F7-40F1-B873-DF37FB840A65}"/>
    <dgm:cxn modelId="{3C2C66FD-E310-454B-81E4-4FFCEF3CB651}" srcId="{95AEF4A2-D8FE-49D0-ABEC-CBDB8CC03027}" destId="{5B19442E-0247-4362-9B2A-A3A564FE5C17}" srcOrd="2" destOrd="0" parTransId="{091EDA38-A981-4819-A5CD-D4C82DDD4B57}" sibTransId="{FCF9DEE6-F0DE-4AEB-ABF4-3F6808365847}"/>
    <dgm:cxn modelId="{25B18C16-6911-4DD6-A6E2-78780C3E942A}" type="presOf" srcId="{7793C4B3-E588-4FD7-AB11-6F404E065FC9}" destId="{451FF658-3AF8-4156-AAFF-23389F91368B}" srcOrd="0" destOrd="0" presId="urn:microsoft.com/office/officeart/2005/8/layout/vList5"/>
    <dgm:cxn modelId="{F397E84B-5AAD-49A7-9156-CB596F33B404}" srcId="{9973EC76-4A36-4BD8-9074-A46C0736C5EA}" destId="{C5C8AFED-6B7B-4F06-BC69-AEA52D6C3BCF}" srcOrd="4" destOrd="0" parTransId="{0DC427D8-7B79-45E0-9AD4-734605E34D07}" sibTransId="{2D309393-1D91-45FE-A67E-98697E3EB3D5}"/>
    <dgm:cxn modelId="{AE546022-42ED-4E55-8440-B2A937238AFF}" type="presOf" srcId="{C5C8AFED-6B7B-4F06-BC69-AEA52D6C3BCF}" destId="{6BCA37D4-F335-471C-9BAD-32FDC8A34978}" srcOrd="0" destOrd="4" presId="urn:microsoft.com/office/officeart/2005/8/layout/vList5"/>
    <dgm:cxn modelId="{EC702BE8-842E-4234-9E2E-F78609217016}" type="presOf" srcId="{5B19442E-0247-4362-9B2A-A3A564FE5C17}" destId="{DF9D3BE9-CF1B-46EB-B680-6D3B7C3A7940}" srcOrd="0" destOrd="2" presId="urn:microsoft.com/office/officeart/2005/8/layout/vList5"/>
    <dgm:cxn modelId="{7E850352-2EF5-4B67-A557-5D0B373C36C9}" type="presOf" srcId="{9C9D32C7-AA12-4C79-AB0F-AA35F560EF82}" destId="{6BCA37D4-F335-471C-9BAD-32FDC8A34978}" srcOrd="0" destOrd="3" presId="urn:microsoft.com/office/officeart/2005/8/layout/vList5"/>
    <dgm:cxn modelId="{66C48CB7-C191-480A-9023-F358FC4AA1BD}" type="presOf" srcId="{6E577AB4-926E-44D6-BE0A-90328A51383B}" destId="{6BCA37D4-F335-471C-9BAD-32FDC8A34978}" srcOrd="0" destOrd="0" presId="urn:microsoft.com/office/officeart/2005/8/layout/vList5"/>
    <dgm:cxn modelId="{77412CE0-535A-4FB6-A6B3-00E7C078A95F}" srcId="{9973EC76-4A36-4BD8-9074-A46C0736C5EA}" destId="{4923A7D6-88FD-4543-8255-AA832D428CEE}" srcOrd="2" destOrd="0" parTransId="{56C451E1-E916-4233-A275-485E22428E1E}" sibTransId="{90DC375E-DCD0-4183-B623-A720647B8742}"/>
    <dgm:cxn modelId="{7B38C983-D83B-4596-9812-132DEFF0E694}" srcId="{096E536E-F1AF-4537-92A5-C1294BDC0C4A}" destId="{7793C4B3-E588-4FD7-AB11-6F404E065FC9}" srcOrd="0" destOrd="0" parTransId="{A03CE177-23E8-4805-AA4D-C3235259B22C}" sibTransId="{ABD52806-9DD2-4B73-A3FB-ABC689684477}"/>
    <dgm:cxn modelId="{9236B14B-CCF0-4692-8099-0CAC8D1EAB5C}" srcId="{096E536E-F1AF-4537-92A5-C1294BDC0C4A}" destId="{CF75018F-8C0F-4A30-A63F-82CDB208C9A2}" srcOrd="4" destOrd="0" parTransId="{3EE93B62-3023-4F9F-8E75-55F21B8155A5}" sibTransId="{C0CD42AB-701D-4CA5-8F4D-FD121CAD9238}"/>
    <dgm:cxn modelId="{F41C9FCF-FFBF-4FF1-B2A3-0AF4221A25D7}" srcId="{4E4042C0-F8FD-43AA-ACEB-656206F570A7}" destId="{096E536E-F1AF-4537-92A5-C1294BDC0C4A}" srcOrd="0" destOrd="0" parTransId="{1EF5CFEB-6280-4A0A-B50A-546868783FE7}" sibTransId="{B428A825-0844-4DA8-94AB-745143FA0A6B}"/>
    <dgm:cxn modelId="{630FEB72-4CBF-48E8-9B3E-EC001C7D3D26}" type="presParOf" srcId="{841B2080-51F3-48C7-9FC5-547F50297DD8}" destId="{D8EBB111-3B3D-4DB4-B77B-5D0EC1B084AE}" srcOrd="0" destOrd="0" presId="urn:microsoft.com/office/officeart/2005/8/layout/vList5"/>
    <dgm:cxn modelId="{BCB58362-40EC-4B1F-83C7-F0206B860F8F}" type="presParOf" srcId="{D8EBB111-3B3D-4DB4-B77B-5D0EC1B084AE}" destId="{AADAE524-4EBD-412D-BA53-C87CE66E66A0}" srcOrd="0" destOrd="0" presId="urn:microsoft.com/office/officeart/2005/8/layout/vList5"/>
    <dgm:cxn modelId="{2B44E27F-9D9B-455C-A87E-51155D0DA1B2}" type="presParOf" srcId="{D8EBB111-3B3D-4DB4-B77B-5D0EC1B084AE}" destId="{451FF658-3AF8-4156-AAFF-23389F91368B}" srcOrd="1" destOrd="0" presId="urn:microsoft.com/office/officeart/2005/8/layout/vList5"/>
    <dgm:cxn modelId="{F6DC4796-319A-41A8-AEE8-86370A0D2D98}" type="presParOf" srcId="{841B2080-51F3-48C7-9FC5-547F50297DD8}" destId="{B0E2B968-4642-46F6-9EA6-00221863B844}" srcOrd="1" destOrd="0" presId="urn:microsoft.com/office/officeart/2005/8/layout/vList5"/>
    <dgm:cxn modelId="{5EB966E2-05BD-4F51-8B38-1F5D263BBB9F}" type="presParOf" srcId="{841B2080-51F3-48C7-9FC5-547F50297DD8}" destId="{22400B59-DEF8-4642-8FD9-C100F8AB87FB}" srcOrd="2" destOrd="0" presId="urn:microsoft.com/office/officeart/2005/8/layout/vList5"/>
    <dgm:cxn modelId="{DCEC01DB-DDD1-490D-A38C-C67BB0047427}" type="presParOf" srcId="{22400B59-DEF8-4642-8FD9-C100F8AB87FB}" destId="{2D0898E0-F8F8-4DE7-9F1D-23EE098A78ED}" srcOrd="0" destOrd="0" presId="urn:microsoft.com/office/officeart/2005/8/layout/vList5"/>
    <dgm:cxn modelId="{8CC057E9-6762-4B2A-AADA-0CC3DD4FBF11}" type="presParOf" srcId="{22400B59-DEF8-4642-8FD9-C100F8AB87FB}" destId="{6BCA37D4-F335-471C-9BAD-32FDC8A34978}" srcOrd="1" destOrd="0" presId="urn:microsoft.com/office/officeart/2005/8/layout/vList5"/>
    <dgm:cxn modelId="{93D1F615-ED76-4DA2-AB36-9416C5D684A3}" type="presParOf" srcId="{841B2080-51F3-48C7-9FC5-547F50297DD8}" destId="{AE8B3673-293C-4CD9-9AED-300FB79945DF}" srcOrd="3" destOrd="0" presId="urn:microsoft.com/office/officeart/2005/8/layout/vList5"/>
    <dgm:cxn modelId="{39D6EE7E-E153-40D1-BAAF-F52ECF58AF1A}" type="presParOf" srcId="{841B2080-51F3-48C7-9FC5-547F50297DD8}" destId="{73D0F916-5BF2-4BE3-9C92-028EB0CC7CFC}" srcOrd="4" destOrd="0" presId="urn:microsoft.com/office/officeart/2005/8/layout/vList5"/>
    <dgm:cxn modelId="{39C53AB4-340D-477B-8879-0D4FC75643A3}" type="presParOf" srcId="{73D0F916-5BF2-4BE3-9C92-028EB0CC7CFC}" destId="{4C35AD89-903B-4BA8-A23B-C5489C102A06}" srcOrd="0" destOrd="0" presId="urn:microsoft.com/office/officeart/2005/8/layout/vList5"/>
    <dgm:cxn modelId="{713AD78C-0E0D-4790-AC9D-332895B9DC95}" type="presParOf" srcId="{73D0F916-5BF2-4BE3-9C92-028EB0CC7CFC}" destId="{E08FF853-7B85-4A87-A065-8ABDD1DB6685}" srcOrd="1" destOrd="0" presId="urn:microsoft.com/office/officeart/2005/8/layout/vList5"/>
    <dgm:cxn modelId="{49A4E668-82B1-4A15-9098-FC8F85130E0B}" type="presParOf" srcId="{841B2080-51F3-48C7-9FC5-547F50297DD8}" destId="{547DA9FA-F692-4C83-A706-CC76C31EA270}" srcOrd="5" destOrd="0" presId="urn:microsoft.com/office/officeart/2005/8/layout/vList5"/>
    <dgm:cxn modelId="{CB0B98C0-2A23-48E5-A810-4A4394E846B4}" type="presParOf" srcId="{841B2080-51F3-48C7-9FC5-547F50297DD8}" destId="{6CA34AAF-6C62-4022-93DF-57BA631CE23A}" srcOrd="6" destOrd="0" presId="urn:microsoft.com/office/officeart/2005/8/layout/vList5"/>
    <dgm:cxn modelId="{D9B3878D-181F-4FE2-A85C-AEDC30D1D583}" type="presParOf" srcId="{6CA34AAF-6C62-4022-93DF-57BA631CE23A}" destId="{0C2EA19E-B908-4314-A807-847E5280B8EB}" srcOrd="0" destOrd="0" presId="urn:microsoft.com/office/officeart/2005/8/layout/vList5"/>
    <dgm:cxn modelId="{4165B908-3FEE-4674-B2FF-F96AF164BEEA}" type="presParOf" srcId="{6CA34AAF-6C62-4022-93DF-57BA631CE23A}" destId="{DF9D3BE9-CF1B-46EB-B680-6D3B7C3A7940}"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860CFB-9223-4D89-816E-4AE5D4314791}" type="doc">
      <dgm:prSet loTypeId="urn:microsoft.com/office/officeart/2005/8/layout/hList9" loCatId="list" qsTypeId="urn:microsoft.com/office/officeart/2005/8/quickstyle/simple1" qsCatId="simple" csTypeId="urn:microsoft.com/office/officeart/2005/8/colors/accent1_1" csCatId="accent1" phldr="1"/>
      <dgm:spPr/>
      <dgm:t>
        <a:bodyPr/>
        <a:lstStyle/>
        <a:p>
          <a:endParaRPr lang="en-US"/>
        </a:p>
      </dgm:t>
    </dgm:pt>
    <dgm:pt modelId="{5E4682AE-5478-479B-9C75-B09D5AFFD4F3}">
      <dgm:prSet phldrT="[Text]"/>
      <dgm:spPr/>
      <dgm:t>
        <a:bodyPr/>
        <a:lstStyle/>
        <a:p>
          <a:r>
            <a:rPr lang="en-US" b="1" dirty="0" smtClean="0"/>
            <a:t>Monitor mode</a:t>
          </a:r>
          <a:endParaRPr lang="en-US" dirty="0"/>
        </a:p>
      </dgm:t>
    </dgm:pt>
    <dgm:pt modelId="{50BA574E-F441-4E92-9CB3-1925C3B0B7B9}" type="parTrans" cxnId="{ACFE9C96-D7A4-41FC-A635-6EAF0C2D38FE}">
      <dgm:prSet/>
      <dgm:spPr/>
      <dgm:t>
        <a:bodyPr/>
        <a:lstStyle/>
        <a:p>
          <a:endParaRPr lang="en-US"/>
        </a:p>
      </dgm:t>
    </dgm:pt>
    <dgm:pt modelId="{CDDCCD2A-396D-44BF-ADC1-E123C5A88C0C}" type="sibTrans" cxnId="{ACFE9C96-D7A4-41FC-A635-6EAF0C2D38FE}">
      <dgm:prSet/>
      <dgm:spPr/>
      <dgm:t>
        <a:bodyPr/>
        <a:lstStyle/>
        <a:p>
          <a:endParaRPr lang="en-US"/>
        </a:p>
      </dgm:t>
    </dgm:pt>
    <dgm:pt modelId="{0F98C388-CBDB-4FB1-95A6-05FFD6C5CF02}">
      <dgm:prSet phldrT="[Text]"/>
      <dgm:spPr/>
      <dgm:t>
        <a:bodyPr/>
        <a:lstStyle/>
        <a:p>
          <a:r>
            <a:rPr lang="en-US" dirty="0" smtClean="0"/>
            <a:t>Monitor mode is a Secure mode</a:t>
          </a:r>
          <a:endParaRPr lang="en-US" dirty="0"/>
        </a:p>
      </dgm:t>
    </dgm:pt>
    <dgm:pt modelId="{6FC5D19A-49B5-4191-A94D-DFF63C44C1B0}" type="parTrans" cxnId="{D45682A4-06D0-435C-BBE0-EDB6D87A82DC}">
      <dgm:prSet/>
      <dgm:spPr/>
      <dgm:t>
        <a:bodyPr/>
        <a:lstStyle/>
        <a:p>
          <a:endParaRPr lang="en-US"/>
        </a:p>
      </dgm:t>
    </dgm:pt>
    <dgm:pt modelId="{5B59F3B4-0E0A-4249-8CE7-0781241381AF}" type="sibTrans" cxnId="{D45682A4-06D0-435C-BBE0-EDB6D87A82DC}">
      <dgm:prSet/>
      <dgm:spPr/>
      <dgm:t>
        <a:bodyPr/>
        <a:lstStyle/>
        <a:p>
          <a:endParaRPr lang="en-US"/>
        </a:p>
      </dgm:t>
    </dgm:pt>
    <dgm:pt modelId="{8D94C49C-A42A-4B97-884F-E3CC8D698971}">
      <dgm:prSet phldrT="[Text]"/>
      <dgm:spPr/>
      <dgm:t>
        <a:bodyPr/>
        <a:lstStyle/>
        <a:p>
          <a:r>
            <a:rPr lang="en-US" dirty="0" smtClean="0"/>
            <a:t>S/W running in Monitor mode has access to both the Secure and Non-secure copies of system registers.</a:t>
          </a:r>
          <a:endParaRPr lang="en-US" dirty="0"/>
        </a:p>
      </dgm:t>
    </dgm:pt>
    <dgm:pt modelId="{B7FF2F4F-2AD5-4271-A435-D0738AD03A8B}" type="parTrans" cxnId="{FABE9590-2F91-4E57-A5CE-F2BB2584C1A1}">
      <dgm:prSet/>
      <dgm:spPr/>
      <dgm:t>
        <a:bodyPr/>
        <a:lstStyle/>
        <a:p>
          <a:endParaRPr lang="en-US"/>
        </a:p>
      </dgm:t>
    </dgm:pt>
    <dgm:pt modelId="{CD0914D5-C0B5-4B46-99BE-25A9153CF855}" type="sibTrans" cxnId="{FABE9590-2F91-4E57-A5CE-F2BB2584C1A1}">
      <dgm:prSet/>
      <dgm:spPr/>
      <dgm:t>
        <a:bodyPr/>
        <a:lstStyle/>
        <a:p>
          <a:endParaRPr lang="en-US"/>
        </a:p>
      </dgm:t>
    </dgm:pt>
    <dgm:pt modelId="{551D74B4-EBA4-4C6E-B154-2DE2EF2D93CF}">
      <dgm:prSet phldrT="[Text]"/>
      <dgm:spPr/>
      <dgm:t>
        <a:bodyPr/>
        <a:lstStyle/>
        <a:p>
          <a:r>
            <a:rPr lang="en-US" b="1" dirty="0" smtClean="0"/>
            <a:t>Hypervisor mode</a:t>
          </a:r>
          <a:endParaRPr lang="en-US" b="1" dirty="0"/>
        </a:p>
      </dgm:t>
    </dgm:pt>
    <dgm:pt modelId="{BF5C5063-7746-49C7-8F49-5FEADAFD7766}" type="parTrans" cxnId="{717732B5-334E-4436-A4AA-F0405D019D1D}">
      <dgm:prSet/>
      <dgm:spPr/>
      <dgm:t>
        <a:bodyPr/>
        <a:lstStyle/>
        <a:p>
          <a:endParaRPr lang="en-US"/>
        </a:p>
      </dgm:t>
    </dgm:pt>
    <dgm:pt modelId="{B5A5F643-D093-47FB-80FE-D6EAE3F02896}" type="sibTrans" cxnId="{717732B5-334E-4436-A4AA-F0405D019D1D}">
      <dgm:prSet/>
      <dgm:spPr/>
      <dgm:t>
        <a:bodyPr/>
        <a:lstStyle/>
        <a:p>
          <a:endParaRPr lang="en-US"/>
        </a:p>
      </dgm:t>
    </dgm:pt>
    <dgm:pt modelId="{A98D98C5-8441-4954-AE62-419A9FDFB391}">
      <dgm:prSet phldrT="[Text]"/>
      <dgm:spPr/>
      <dgm:t>
        <a:bodyPr/>
        <a:lstStyle/>
        <a:p>
          <a:r>
            <a:rPr lang="en-US" dirty="0" err="1" smtClean="0"/>
            <a:t>Hyp</a:t>
          </a:r>
          <a:r>
            <a:rPr lang="en-US" dirty="0" smtClean="0"/>
            <a:t> mode is a Non-secure EL2 mode.</a:t>
          </a:r>
          <a:endParaRPr lang="en-US" dirty="0"/>
        </a:p>
      </dgm:t>
    </dgm:pt>
    <dgm:pt modelId="{71A90667-2105-4DA3-BF19-89FF9399C148}" type="parTrans" cxnId="{76F7AAD6-8590-4327-93C3-F10F15650AA0}">
      <dgm:prSet/>
      <dgm:spPr/>
      <dgm:t>
        <a:bodyPr/>
        <a:lstStyle/>
        <a:p>
          <a:endParaRPr lang="en-US"/>
        </a:p>
      </dgm:t>
    </dgm:pt>
    <dgm:pt modelId="{4CDB65C7-6015-4D56-949B-213C97CCF62D}" type="sibTrans" cxnId="{76F7AAD6-8590-4327-93C3-F10F15650AA0}">
      <dgm:prSet/>
      <dgm:spPr/>
      <dgm:t>
        <a:bodyPr/>
        <a:lstStyle/>
        <a:p>
          <a:endParaRPr lang="en-US"/>
        </a:p>
      </dgm:t>
    </dgm:pt>
    <dgm:pt modelId="{4A38D9DA-D412-40B2-84F8-8AD71F90843A}">
      <dgm:prSet phldrT="[Text]"/>
      <dgm:spPr/>
      <dgm:t>
        <a:bodyPr/>
        <a:lstStyle/>
        <a:p>
          <a:r>
            <a:rPr lang="en-US" dirty="0" smtClean="0"/>
            <a:t>Used to provide virtualization support.</a:t>
          </a:r>
          <a:endParaRPr lang="en-US" dirty="0"/>
        </a:p>
      </dgm:t>
    </dgm:pt>
    <dgm:pt modelId="{AF791D42-A5B2-4743-B65C-F22E7E0486D3}" type="parTrans" cxnId="{59F9FE62-5328-4C64-9CF1-D6012FE243FF}">
      <dgm:prSet/>
      <dgm:spPr/>
      <dgm:t>
        <a:bodyPr/>
        <a:lstStyle/>
        <a:p>
          <a:endParaRPr lang="en-US"/>
        </a:p>
      </dgm:t>
    </dgm:pt>
    <dgm:pt modelId="{B9091CAE-9ADA-42D0-BA18-EE84D326F977}" type="sibTrans" cxnId="{59F9FE62-5328-4C64-9CF1-D6012FE243FF}">
      <dgm:prSet/>
      <dgm:spPr/>
      <dgm:t>
        <a:bodyPr/>
        <a:lstStyle/>
        <a:p>
          <a:endParaRPr lang="en-US"/>
        </a:p>
      </dgm:t>
    </dgm:pt>
    <dgm:pt modelId="{F0DBFE1A-DA30-4B07-854A-6DB37A633A78}" type="pres">
      <dgm:prSet presAssocID="{AB860CFB-9223-4D89-816E-4AE5D4314791}" presName="list" presStyleCnt="0">
        <dgm:presLayoutVars>
          <dgm:dir/>
          <dgm:animLvl val="lvl"/>
        </dgm:presLayoutVars>
      </dgm:prSet>
      <dgm:spPr/>
      <dgm:t>
        <a:bodyPr/>
        <a:lstStyle/>
        <a:p>
          <a:endParaRPr lang="en-US"/>
        </a:p>
      </dgm:t>
    </dgm:pt>
    <dgm:pt modelId="{78EE0DF4-9C80-4E5E-9B0C-603AD1485E84}" type="pres">
      <dgm:prSet presAssocID="{5E4682AE-5478-479B-9C75-B09D5AFFD4F3}" presName="posSpace" presStyleCnt="0"/>
      <dgm:spPr/>
    </dgm:pt>
    <dgm:pt modelId="{EC6C07F3-E911-4596-A9C3-143B949583EE}" type="pres">
      <dgm:prSet presAssocID="{5E4682AE-5478-479B-9C75-B09D5AFFD4F3}" presName="vertFlow" presStyleCnt="0"/>
      <dgm:spPr/>
    </dgm:pt>
    <dgm:pt modelId="{D0F29741-DD5A-4130-98B2-E9F499F987F5}" type="pres">
      <dgm:prSet presAssocID="{5E4682AE-5478-479B-9C75-B09D5AFFD4F3}" presName="topSpace" presStyleCnt="0"/>
      <dgm:spPr/>
    </dgm:pt>
    <dgm:pt modelId="{FBB81288-E516-4A1C-AF8A-A07AB3E7236F}" type="pres">
      <dgm:prSet presAssocID="{5E4682AE-5478-479B-9C75-B09D5AFFD4F3}" presName="firstComp" presStyleCnt="0"/>
      <dgm:spPr/>
    </dgm:pt>
    <dgm:pt modelId="{49E3EB15-DBE8-4EAD-8A5B-DC0C3502A0BE}" type="pres">
      <dgm:prSet presAssocID="{5E4682AE-5478-479B-9C75-B09D5AFFD4F3}" presName="firstChild" presStyleLbl="bgAccFollowNode1" presStyleIdx="0" presStyleCnt="4"/>
      <dgm:spPr/>
      <dgm:t>
        <a:bodyPr/>
        <a:lstStyle/>
        <a:p>
          <a:endParaRPr lang="en-US"/>
        </a:p>
      </dgm:t>
    </dgm:pt>
    <dgm:pt modelId="{49BDDB43-34F0-42F5-9070-363137A1CC17}" type="pres">
      <dgm:prSet presAssocID="{5E4682AE-5478-479B-9C75-B09D5AFFD4F3}" presName="firstChildTx" presStyleLbl="bgAccFollowNode1" presStyleIdx="0" presStyleCnt="4">
        <dgm:presLayoutVars>
          <dgm:bulletEnabled val="1"/>
        </dgm:presLayoutVars>
      </dgm:prSet>
      <dgm:spPr/>
      <dgm:t>
        <a:bodyPr/>
        <a:lstStyle/>
        <a:p>
          <a:endParaRPr lang="en-US"/>
        </a:p>
      </dgm:t>
    </dgm:pt>
    <dgm:pt modelId="{9CA731FD-9837-4EC5-A3D7-9E74D9D41E28}" type="pres">
      <dgm:prSet presAssocID="{8D94C49C-A42A-4B97-884F-E3CC8D698971}" presName="comp" presStyleCnt="0"/>
      <dgm:spPr/>
    </dgm:pt>
    <dgm:pt modelId="{CD8630B8-EC2F-438F-B22F-1B840A61E270}" type="pres">
      <dgm:prSet presAssocID="{8D94C49C-A42A-4B97-884F-E3CC8D698971}" presName="child" presStyleLbl="bgAccFollowNode1" presStyleIdx="1" presStyleCnt="4"/>
      <dgm:spPr/>
      <dgm:t>
        <a:bodyPr/>
        <a:lstStyle/>
        <a:p>
          <a:endParaRPr lang="en-US"/>
        </a:p>
      </dgm:t>
    </dgm:pt>
    <dgm:pt modelId="{99A0C718-276F-4134-A3FA-2EBF551DD3C2}" type="pres">
      <dgm:prSet presAssocID="{8D94C49C-A42A-4B97-884F-E3CC8D698971}" presName="childTx" presStyleLbl="bgAccFollowNode1" presStyleIdx="1" presStyleCnt="4">
        <dgm:presLayoutVars>
          <dgm:bulletEnabled val="1"/>
        </dgm:presLayoutVars>
      </dgm:prSet>
      <dgm:spPr/>
      <dgm:t>
        <a:bodyPr/>
        <a:lstStyle/>
        <a:p>
          <a:endParaRPr lang="en-US"/>
        </a:p>
      </dgm:t>
    </dgm:pt>
    <dgm:pt modelId="{EFD69F83-6C80-431A-9FFA-45298889C663}" type="pres">
      <dgm:prSet presAssocID="{5E4682AE-5478-479B-9C75-B09D5AFFD4F3}" presName="negSpace" presStyleCnt="0"/>
      <dgm:spPr/>
    </dgm:pt>
    <dgm:pt modelId="{6CA43A34-269F-4169-AC2C-B3F0AC51AF1B}" type="pres">
      <dgm:prSet presAssocID="{5E4682AE-5478-479B-9C75-B09D5AFFD4F3}" presName="circle" presStyleLbl="node1" presStyleIdx="0" presStyleCnt="2"/>
      <dgm:spPr/>
      <dgm:t>
        <a:bodyPr/>
        <a:lstStyle/>
        <a:p>
          <a:endParaRPr lang="en-US"/>
        </a:p>
      </dgm:t>
    </dgm:pt>
    <dgm:pt modelId="{3871D058-F08F-4CE1-8E3F-E4988AF7029D}" type="pres">
      <dgm:prSet presAssocID="{CDDCCD2A-396D-44BF-ADC1-E123C5A88C0C}" presName="transSpace" presStyleCnt="0"/>
      <dgm:spPr/>
    </dgm:pt>
    <dgm:pt modelId="{46DD4FB2-8CD4-4745-87BF-D240A82FDD0F}" type="pres">
      <dgm:prSet presAssocID="{551D74B4-EBA4-4C6E-B154-2DE2EF2D93CF}" presName="posSpace" presStyleCnt="0"/>
      <dgm:spPr/>
    </dgm:pt>
    <dgm:pt modelId="{9895850D-5750-48B7-B88A-ED6B063ED0D6}" type="pres">
      <dgm:prSet presAssocID="{551D74B4-EBA4-4C6E-B154-2DE2EF2D93CF}" presName="vertFlow" presStyleCnt="0"/>
      <dgm:spPr/>
    </dgm:pt>
    <dgm:pt modelId="{0CDA0C52-7D0A-457A-B464-847A0D51B417}" type="pres">
      <dgm:prSet presAssocID="{551D74B4-EBA4-4C6E-B154-2DE2EF2D93CF}" presName="topSpace" presStyleCnt="0"/>
      <dgm:spPr/>
    </dgm:pt>
    <dgm:pt modelId="{203FE7AD-FD47-4D45-9A5A-71D8B0086012}" type="pres">
      <dgm:prSet presAssocID="{551D74B4-EBA4-4C6E-B154-2DE2EF2D93CF}" presName="firstComp" presStyleCnt="0"/>
      <dgm:spPr/>
    </dgm:pt>
    <dgm:pt modelId="{FE6038D4-136C-4008-B70B-816A0BD97D06}" type="pres">
      <dgm:prSet presAssocID="{551D74B4-EBA4-4C6E-B154-2DE2EF2D93CF}" presName="firstChild" presStyleLbl="bgAccFollowNode1" presStyleIdx="2" presStyleCnt="4"/>
      <dgm:spPr/>
      <dgm:t>
        <a:bodyPr/>
        <a:lstStyle/>
        <a:p>
          <a:endParaRPr lang="en-US"/>
        </a:p>
      </dgm:t>
    </dgm:pt>
    <dgm:pt modelId="{4ACBDF17-2BDE-4341-B238-B541A65A6CFA}" type="pres">
      <dgm:prSet presAssocID="{551D74B4-EBA4-4C6E-B154-2DE2EF2D93CF}" presName="firstChildTx" presStyleLbl="bgAccFollowNode1" presStyleIdx="2" presStyleCnt="4">
        <dgm:presLayoutVars>
          <dgm:bulletEnabled val="1"/>
        </dgm:presLayoutVars>
      </dgm:prSet>
      <dgm:spPr/>
      <dgm:t>
        <a:bodyPr/>
        <a:lstStyle/>
        <a:p>
          <a:endParaRPr lang="en-US"/>
        </a:p>
      </dgm:t>
    </dgm:pt>
    <dgm:pt modelId="{F02CAAE3-338B-470B-A8F0-D660CC208AE8}" type="pres">
      <dgm:prSet presAssocID="{4A38D9DA-D412-40B2-84F8-8AD71F90843A}" presName="comp" presStyleCnt="0"/>
      <dgm:spPr/>
    </dgm:pt>
    <dgm:pt modelId="{DB408528-0767-4CAB-825A-ADF6AA702297}" type="pres">
      <dgm:prSet presAssocID="{4A38D9DA-D412-40B2-84F8-8AD71F90843A}" presName="child" presStyleLbl="bgAccFollowNode1" presStyleIdx="3" presStyleCnt="4"/>
      <dgm:spPr/>
      <dgm:t>
        <a:bodyPr/>
        <a:lstStyle/>
        <a:p>
          <a:endParaRPr lang="en-US"/>
        </a:p>
      </dgm:t>
    </dgm:pt>
    <dgm:pt modelId="{33056FDA-05FF-4A86-BF68-2D0180DBF647}" type="pres">
      <dgm:prSet presAssocID="{4A38D9DA-D412-40B2-84F8-8AD71F90843A}" presName="childTx" presStyleLbl="bgAccFollowNode1" presStyleIdx="3" presStyleCnt="4">
        <dgm:presLayoutVars>
          <dgm:bulletEnabled val="1"/>
        </dgm:presLayoutVars>
      </dgm:prSet>
      <dgm:spPr/>
      <dgm:t>
        <a:bodyPr/>
        <a:lstStyle/>
        <a:p>
          <a:endParaRPr lang="en-US"/>
        </a:p>
      </dgm:t>
    </dgm:pt>
    <dgm:pt modelId="{A951A494-0906-4BC6-ADB3-F1D102C6ED1D}" type="pres">
      <dgm:prSet presAssocID="{551D74B4-EBA4-4C6E-B154-2DE2EF2D93CF}" presName="negSpace" presStyleCnt="0"/>
      <dgm:spPr/>
    </dgm:pt>
    <dgm:pt modelId="{9F6F0899-0BDB-41B1-895C-989CE090A0B7}" type="pres">
      <dgm:prSet presAssocID="{551D74B4-EBA4-4C6E-B154-2DE2EF2D93CF}" presName="circle" presStyleLbl="node1" presStyleIdx="1" presStyleCnt="2"/>
      <dgm:spPr/>
      <dgm:t>
        <a:bodyPr/>
        <a:lstStyle/>
        <a:p>
          <a:endParaRPr lang="en-US"/>
        </a:p>
      </dgm:t>
    </dgm:pt>
  </dgm:ptLst>
  <dgm:cxnLst>
    <dgm:cxn modelId="{EFC70344-93A8-4DEE-A9EB-D80D1BEEA4E5}" type="presOf" srcId="{4A38D9DA-D412-40B2-84F8-8AD71F90843A}" destId="{DB408528-0767-4CAB-825A-ADF6AA702297}" srcOrd="0" destOrd="0" presId="urn:microsoft.com/office/officeart/2005/8/layout/hList9"/>
    <dgm:cxn modelId="{000871CE-745D-40BE-BBFB-144D918C5638}" type="presOf" srcId="{5E4682AE-5478-479B-9C75-B09D5AFFD4F3}" destId="{6CA43A34-269F-4169-AC2C-B3F0AC51AF1B}" srcOrd="0" destOrd="0" presId="urn:microsoft.com/office/officeart/2005/8/layout/hList9"/>
    <dgm:cxn modelId="{AF52C3D9-E0B0-4F00-BA6A-5034745C4C8E}" type="presOf" srcId="{A98D98C5-8441-4954-AE62-419A9FDFB391}" destId="{FE6038D4-136C-4008-B70B-816A0BD97D06}" srcOrd="0" destOrd="0" presId="urn:microsoft.com/office/officeart/2005/8/layout/hList9"/>
    <dgm:cxn modelId="{034FC8BA-0B6A-44B3-989D-ECD2FF15C0E8}" type="presOf" srcId="{0F98C388-CBDB-4FB1-95A6-05FFD6C5CF02}" destId="{49E3EB15-DBE8-4EAD-8A5B-DC0C3502A0BE}" srcOrd="0" destOrd="0" presId="urn:microsoft.com/office/officeart/2005/8/layout/hList9"/>
    <dgm:cxn modelId="{76F7AAD6-8590-4327-93C3-F10F15650AA0}" srcId="{551D74B4-EBA4-4C6E-B154-2DE2EF2D93CF}" destId="{A98D98C5-8441-4954-AE62-419A9FDFB391}" srcOrd="0" destOrd="0" parTransId="{71A90667-2105-4DA3-BF19-89FF9399C148}" sibTransId="{4CDB65C7-6015-4D56-949B-213C97CCF62D}"/>
    <dgm:cxn modelId="{D45682A4-06D0-435C-BBE0-EDB6D87A82DC}" srcId="{5E4682AE-5478-479B-9C75-B09D5AFFD4F3}" destId="{0F98C388-CBDB-4FB1-95A6-05FFD6C5CF02}" srcOrd="0" destOrd="0" parTransId="{6FC5D19A-49B5-4191-A94D-DFF63C44C1B0}" sibTransId="{5B59F3B4-0E0A-4249-8CE7-0781241381AF}"/>
    <dgm:cxn modelId="{1DC8999A-B86E-4E1A-A238-5727F947F434}" type="presOf" srcId="{8D94C49C-A42A-4B97-884F-E3CC8D698971}" destId="{CD8630B8-EC2F-438F-B22F-1B840A61E270}" srcOrd="0" destOrd="0" presId="urn:microsoft.com/office/officeart/2005/8/layout/hList9"/>
    <dgm:cxn modelId="{4A92E3A1-5DBC-42BB-A097-D1316E3B52ED}" type="presOf" srcId="{AB860CFB-9223-4D89-816E-4AE5D4314791}" destId="{F0DBFE1A-DA30-4B07-854A-6DB37A633A78}" srcOrd="0" destOrd="0" presId="urn:microsoft.com/office/officeart/2005/8/layout/hList9"/>
    <dgm:cxn modelId="{ACFE9C96-D7A4-41FC-A635-6EAF0C2D38FE}" srcId="{AB860CFB-9223-4D89-816E-4AE5D4314791}" destId="{5E4682AE-5478-479B-9C75-B09D5AFFD4F3}" srcOrd="0" destOrd="0" parTransId="{50BA574E-F441-4E92-9CB3-1925C3B0B7B9}" sibTransId="{CDDCCD2A-396D-44BF-ADC1-E123C5A88C0C}"/>
    <dgm:cxn modelId="{59F9FE62-5328-4C64-9CF1-D6012FE243FF}" srcId="{551D74B4-EBA4-4C6E-B154-2DE2EF2D93CF}" destId="{4A38D9DA-D412-40B2-84F8-8AD71F90843A}" srcOrd="1" destOrd="0" parTransId="{AF791D42-A5B2-4743-B65C-F22E7E0486D3}" sibTransId="{B9091CAE-9ADA-42D0-BA18-EE84D326F977}"/>
    <dgm:cxn modelId="{AE543B61-2A81-4560-91BB-5C8CA6032418}" type="presOf" srcId="{8D94C49C-A42A-4B97-884F-E3CC8D698971}" destId="{99A0C718-276F-4134-A3FA-2EBF551DD3C2}" srcOrd="1" destOrd="0" presId="urn:microsoft.com/office/officeart/2005/8/layout/hList9"/>
    <dgm:cxn modelId="{728A70FE-561A-4181-BADF-B584F64DF5A3}" type="presOf" srcId="{4A38D9DA-D412-40B2-84F8-8AD71F90843A}" destId="{33056FDA-05FF-4A86-BF68-2D0180DBF647}" srcOrd="1" destOrd="0" presId="urn:microsoft.com/office/officeart/2005/8/layout/hList9"/>
    <dgm:cxn modelId="{DA13E74C-F529-4C71-BBB8-6BAAA49CF8FA}" type="presOf" srcId="{551D74B4-EBA4-4C6E-B154-2DE2EF2D93CF}" destId="{9F6F0899-0BDB-41B1-895C-989CE090A0B7}" srcOrd="0" destOrd="0" presId="urn:microsoft.com/office/officeart/2005/8/layout/hList9"/>
    <dgm:cxn modelId="{F0182C21-6F4C-47FF-BFA7-A1637AB3691A}" type="presOf" srcId="{0F98C388-CBDB-4FB1-95A6-05FFD6C5CF02}" destId="{49BDDB43-34F0-42F5-9070-363137A1CC17}" srcOrd="1" destOrd="0" presId="urn:microsoft.com/office/officeart/2005/8/layout/hList9"/>
    <dgm:cxn modelId="{FABE9590-2F91-4E57-A5CE-F2BB2584C1A1}" srcId="{5E4682AE-5478-479B-9C75-B09D5AFFD4F3}" destId="{8D94C49C-A42A-4B97-884F-E3CC8D698971}" srcOrd="1" destOrd="0" parTransId="{B7FF2F4F-2AD5-4271-A435-D0738AD03A8B}" sibTransId="{CD0914D5-C0B5-4B46-99BE-25A9153CF855}"/>
    <dgm:cxn modelId="{717732B5-334E-4436-A4AA-F0405D019D1D}" srcId="{AB860CFB-9223-4D89-816E-4AE5D4314791}" destId="{551D74B4-EBA4-4C6E-B154-2DE2EF2D93CF}" srcOrd="1" destOrd="0" parTransId="{BF5C5063-7746-49C7-8F49-5FEADAFD7766}" sibTransId="{B5A5F643-D093-47FB-80FE-D6EAE3F02896}"/>
    <dgm:cxn modelId="{3FC195DA-1554-412E-A4B4-D4639BC242AC}" type="presOf" srcId="{A98D98C5-8441-4954-AE62-419A9FDFB391}" destId="{4ACBDF17-2BDE-4341-B238-B541A65A6CFA}" srcOrd="1" destOrd="0" presId="urn:microsoft.com/office/officeart/2005/8/layout/hList9"/>
    <dgm:cxn modelId="{4DBEC655-57A3-48A5-8AAA-C1FA1BCDAFEE}" type="presParOf" srcId="{F0DBFE1A-DA30-4B07-854A-6DB37A633A78}" destId="{78EE0DF4-9C80-4E5E-9B0C-603AD1485E84}" srcOrd="0" destOrd="0" presId="urn:microsoft.com/office/officeart/2005/8/layout/hList9"/>
    <dgm:cxn modelId="{76D62248-B1B2-4154-BD48-744D07DC9461}" type="presParOf" srcId="{F0DBFE1A-DA30-4B07-854A-6DB37A633A78}" destId="{EC6C07F3-E911-4596-A9C3-143B949583EE}" srcOrd="1" destOrd="0" presId="urn:microsoft.com/office/officeart/2005/8/layout/hList9"/>
    <dgm:cxn modelId="{7777FF96-E2E8-438D-852D-C542EC7F1A22}" type="presParOf" srcId="{EC6C07F3-E911-4596-A9C3-143B949583EE}" destId="{D0F29741-DD5A-4130-98B2-E9F499F987F5}" srcOrd="0" destOrd="0" presId="urn:microsoft.com/office/officeart/2005/8/layout/hList9"/>
    <dgm:cxn modelId="{347496E1-BADA-4E97-9F55-5D75EDE381B3}" type="presParOf" srcId="{EC6C07F3-E911-4596-A9C3-143B949583EE}" destId="{FBB81288-E516-4A1C-AF8A-A07AB3E7236F}" srcOrd="1" destOrd="0" presId="urn:microsoft.com/office/officeart/2005/8/layout/hList9"/>
    <dgm:cxn modelId="{4D8FC6CB-22E9-46FF-BCC5-505CF9FC5D78}" type="presParOf" srcId="{FBB81288-E516-4A1C-AF8A-A07AB3E7236F}" destId="{49E3EB15-DBE8-4EAD-8A5B-DC0C3502A0BE}" srcOrd="0" destOrd="0" presId="urn:microsoft.com/office/officeart/2005/8/layout/hList9"/>
    <dgm:cxn modelId="{FEF8EEAB-0933-4ABA-975A-3D84BCDEA065}" type="presParOf" srcId="{FBB81288-E516-4A1C-AF8A-A07AB3E7236F}" destId="{49BDDB43-34F0-42F5-9070-363137A1CC17}" srcOrd="1" destOrd="0" presId="urn:microsoft.com/office/officeart/2005/8/layout/hList9"/>
    <dgm:cxn modelId="{CE7652DD-BF3B-4AF1-AD33-1543EA6CBC81}" type="presParOf" srcId="{EC6C07F3-E911-4596-A9C3-143B949583EE}" destId="{9CA731FD-9837-4EC5-A3D7-9E74D9D41E28}" srcOrd="2" destOrd="0" presId="urn:microsoft.com/office/officeart/2005/8/layout/hList9"/>
    <dgm:cxn modelId="{646A8EE4-AF4E-4401-AA72-192EF4579274}" type="presParOf" srcId="{9CA731FD-9837-4EC5-A3D7-9E74D9D41E28}" destId="{CD8630B8-EC2F-438F-B22F-1B840A61E270}" srcOrd="0" destOrd="0" presId="urn:microsoft.com/office/officeart/2005/8/layout/hList9"/>
    <dgm:cxn modelId="{52092041-5FC4-4F5B-841C-87FBE37BA73A}" type="presParOf" srcId="{9CA731FD-9837-4EC5-A3D7-9E74D9D41E28}" destId="{99A0C718-276F-4134-A3FA-2EBF551DD3C2}" srcOrd="1" destOrd="0" presId="urn:microsoft.com/office/officeart/2005/8/layout/hList9"/>
    <dgm:cxn modelId="{4AB6C30E-6C91-4E09-8C7E-89B72A2A3537}" type="presParOf" srcId="{F0DBFE1A-DA30-4B07-854A-6DB37A633A78}" destId="{EFD69F83-6C80-431A-9FFA-45298889C663}" srcOrd="2" destOrd="0" presId="urn:microsoft.com/office/officeart/2005/8/layout/hList9"/>
    <dgm:cxn modelId="{A1D24F10-8B54-400D-B01D-7DD38C0F77EC}" type="presParOf" srcId="{F0DBFE1A-DA30-4B07-854A-6DB37A633A78}" destId="{6CA43A34-269F-4169-AC2C-B3F0AC51AF1B}" srcOrd="3" destOrd="0" presId="urn:microsoft.com/office/officeart/2005/8/layout/hList9"/>
    <dgm:cxn modelId="{67E4476D-840E-494F-83C6-D178B1B48CA6}" type="presParOf" srcId="{F0DBFE1A-DA30-4B07-854A-6DB37A633A78}" destId="{3871D058-F08F-4CE1-8E3F-E4988AF7029D}" srcOrd="4" destOrd="0" presId="urn:microsoft.com/office/officeart/2005/8/layout/hList9"/>
    <dgm:cxn modelId="{976E83BF-A8CE-45CD-93AD-B06DC6BD6ED4}" type="presParOf" srcId="{F0DBFE1A-DA30-4B07-854A-6DB37A633A78}" destId="{46DD4FB2-8CD4-4745-87BF-D240A82FDD0F}" srcOrd="5" destOrd="0" presId="urn:microsoft.com/office/officeart/2005/8/layout/hList9"/>
    <dgm:cxn modelId="{084064DC-A0EE-453A-9F1A-F882B0DFF28E}" type="presParOf" srcId="{F0DBFE1A-DA30-4B07-854A-6DB37A633A78}" destId="{9895850D-5750-48B7-B88A-ED6B063ED0D6}" srcOrd="6" destOrd="0" presId="urn:microsoft.com/office/officeart/2005/8/layout/hList9"/>
    <dgm:cxn modelId="{5C471AF4-FCA9-4EDF-A580-E4745C6B8C8D}" type="presParOf" srcId="{9895850D-5750-48B7-B88A-ED6B063ED0D6}" destId="{0CDA0C52-7D0A-457A-B464-847A0D51B417}" srcOrd="0" destOrd="0" presId="urn:microsoft.com/office/officeart/2005/8/layout/hList9"/>
    <dgm:cxn modelId="{DACE7658-2454-4C3C-B846-852EF7F89EE9}" type="presParOf" srcId="{9895850D-5750-48B7-B88A-ED6B063ED0D6}" destId="{203FE7AD-FD47-4D45-9A5A-71D8B0086012}" srcOrd="1" destOrd="0" presId="urn:microsoft.com/office/officeart/2005/8/layout/hList9"/>
    <dgm:cxn modelId="{80A719A7-4500-41F0-9CF4-7C2236BC7AFB}" type="presParOf" srcId="{203FE7AD-FD47-4D45-9A5A-71D8B0086012}" destId="{FE6038D4-136C-4008-B70B-816A0BD97D06}" srcOrd="0" destOrd="0" presId="urn:microsoft.com/office/officeart/2005/8/layout/hList9"/>
    <dgm:cxn modelId="{5C09F394-C846-4AEB-9D20-A1BE73D65ED8}" type="presParOf" srcId="{203FE7AD-FD47-4D45-9A5A-71D8B0086012}" destId="{4ACBDF17-2BDE-4341-B238-B541A65A6CFA}" srcOrd="1" destOrd="0" presId="urn:microsoft.com/office/officeart/2005/8/layout/hList9"/>
    <dgm:cxn modelId="{BDE80FEB-A94F-4C7E-BFC2-2BDC211AE514}" type="presParOf" srcId="{9895850D-5750-48B7-B88A-ED6B063ED0D6}" destId="{F02CAAE3-338B-470B-A8F0-D660CC208AE8}" srcOrd="2" destOrd="0" presId="urn:microsoft.com/office/officeart/2005/8/layout/hList9"/>
    <dgm:cxn modelId="{91762F0B-01DA-4647-BD29-5B1ADC563C13}" type="presParOf" srcId="{F02CAAE3-338B-470B-A8F0-D660CC208AE8}" destId="{DB408528-0767-4CAB-825A-ADF6AA702297}" srcOrd="0" destOrd="0" presId="urn:microsoft.com/office/officeart/2005/8/layout/hList9"/>
    <dgm:cxn modelId="{0323D993-972F-4855-B0C1-F02E031B5837}" type="presParOf" srcId="{F02CAAE3-338B-470B-A8F0-D660CC208AE8}" destId="{33056FDA-05FF-4A86-BF68-2D0180DBF647}" srcOrd="1" destOrd="0" presId="urn:microsoft.com/office/officeart/2005/8/layout/hList9"/>
    <dgm:cxn modelId="{5D16B5D7-A552-4171-A270-F508F9D5C5E4}" type="presParOf" srcId="{F0DBFE1A-DA30-4B07-854A-6DB37A633A78}" destId="{A951A494-0906-4BC6-ADB3-F1D102C6ED1D}" srcOrd="7" destOrd="0" presId="urn:microsoft.com/office/officeart/2005/8/layout/hList9"/>
    <dgm:cxn modelId="{CEA7998A-A145-4B3F-8651-0DCE242D5262}" type="presParOf" srcId="{F0DBFE1A-DA30-4B07-854A-6DB37A633A78}" destId="{9F6F0899-0BDB-41B1-895C-989CE090A0B7}" srcOrd="8" destOrd="0" presId="urn:microsoft.com/office/officeart/2005/8/layout/hList9"/>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C71668-36B7-4E1C-B0E3-7901A53C2D0F}"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60B23A36-0317-4E4C-9212-90D01C77656C}">
      <dgm:prSet phldrT="[Text]" custT="1"/>
      <dgm:spPr/>
      <dgm:t>
        <a:bodyPr/>
        <a:lstStyle/>
        <a:p>
          <a:r>
            <a:rPr lang="en-US" sz="2000" dirty="0" smtClean="0"/>
            <a:t>Simplest interrupt handler.</a:t>
          </a:r>
          <a:endParaRPr lang="en-US" sz="2000" dirty="0"/>
        </a:p>
      </dgm:t>
    </dgm:pt>
    <dgm:pt modelId="{5D084CBF-5C6A-47BB-BFA8-A5EF4750CBE9}" type="parTrans" cxnId="{06D4F15A-7F81-49FE-B5BF-CAF8D6E8E665}">
      <dgm:prSet/>
      <dgm:spPr/>
      <dgm:t>
        <a:bodyPr/>
        <a:lstStyle/>
        <a:p>
          <a:endParaRPr lang="en-US"/>
        </a:p>
      </dgm:t>
    </dgm:pt>
    <dgm:pt modelId="{E8DDD32C-A7BA-4386-8981-2D06EC0A0832}" type="sibTrans" cxnId="{06D4F15A-7F81-49FE-B5BF-CAF8D6E8E665}">
      <dgm:prSet/>
      <dgm:spPr/>
      <dgm:t>
        <a:bodyPr/>
        <a:lstStyle/>
        <a:p>
          <a:endParaRPr lang="en-US"/>
        </a:p>
      </dgm:t>
    </dgm:pt>
    <dgm:pt modelId="{D37DE689-40C7-4CE7-B87E-717DEA835C00}">
      <dgm:prSet phldrT="[Text]" custT="1"/>
      <dgm:spPr/>
      <dgm:t>
        <a:bodyPr/>
        <a:lstStyle/>
        <a:p>
          <a:r>
            <a:rPr lang="en-US" sz="2000" dirty="0" smtClean="0"/>
            <a:t>Interrupts are disabled until control is returned back to the interrupted task or process.</a:t>
          </a:r>
          <a:endParaRPr lang="en-US" sz="2000" dirty="0"/>
        </a:p>
      </dgm:t>
    </dgm:pt>
    <dgm:pt modelId="{33BF4DAD-6B2F-4F82-B15F-211DC5B1C8DA}" type="parTrans" cxnId="{A52E01FA-D205-4E71-B80A-4062C17B3ABF}">
      <dgm:prSet/>
      <dgm:spPr/>
      <dgm:t>
        <a:bodyPr/>
        <a:lstStyle/>
        <a:p>
          <a:endParaRPr lang="en-US"/>
        </a:p>
      </dgm:t>
    </dgm:pt>
    <dgm:pt modelId="{20F0B6B1-D6BC-4CD6-9698-795CC110D994}" type="sibTrans" cxnId="{A52E01FA-D205-4E71-B80A-4062C17B3ABF}">
      <dgm:prSet/>
      <dgm:spPr/>
      <dgm:t>
        <a:bodyPr/>
        <a:lstStyle/>
        <a:p>
          <a:endParaRPr lang="en-US"/>
        </a:p>
      </dgm:t>
    </dgm:pt>
    <dgm:pt modelId="{C37F07CC-872C-408A-9DAD-5B689A80BD55}">
      <dgm:prSet phldrT="[Text]" custT="1"/>
      <dgm:spPr/>
      <dgm:t>
        <a:bodyPr/>
        <a:lstStyle/>
        <a:p>
          <a:r>
            <a:rPr lang="en-US" sz="2000" dirty="0" smtClean="0"/>
            <a:t>Not suitable for complex embedded systems which service multiple interrupts with differing priority levels.</a:t>
          </a:r>
          <a:endParaRPr lang="en-US" sz="2000" dirty="0"/>
        </a:p>
      </dgm:t>
    </dgm:pt>
    <dgm:pt modelId="{14EB1D10-F462-460A-B320-7E64617DE6C0}" type="parTrans" cxnId="{36D8F87F-61AB-498A-915C-EE8BA61E9561}">
      <dgm:prSet/>
      <dgm:spPr/>
      <dgm:t>
        <a:bodyPr/>
        <a:lstStyle/>
        <a:p>
          <a:endParaRPr lang="en-US"/>
        </a:p>
      </dgm:t>
    </dgm:pt>
    <dgm:pt modelId="{3995E66D-D4E1-48D8-BC8F-EAF73BC25769}" type="sibTrans" cxnId="{36D8F87F-61AB-498A-915C-EE8BA61E9561}">
      <dgm:prSet/>
      <dgm:spPr/>
      <dgm:t>
        <a:bodyPr/>
        <a:lstStyle/>
        <a:p>
          <a:endParaRPr lang="en-US"/>
        </a:p>
      </dgm:t>
    </dgm:pt>
    <dgm:pt modelId="{9203570F-8AEE-4955-BDF1-352101F0383E}" type="pres">
      <dgm:prSet presAssocID="{7DC71668-36B7-4E1C-B0E3-7901A53C2D0F}" presName="linear" presStyleCnt="0">
        <dgm:presLayoutVars>
          <dgm:animLvl val="lvl"/>
          <dgm:resizeHandles val="exact"/>
        </dgm:presLayoutVars>
      </dgm:prSet>
      <dgm:spPr/>
      <dgm:t>
        <a:bodyPr/>
        <a:lstStyle/>
        <a:p>
          <a:endParaRPr lang="en-US"/>
        </a:p>
      </dgm:t>
    </dgm:pt>
    <dgm:pt modelId="{6E73FE9E-04EA-452E-BA42-1F31D41063CB}" type="pres">
      <dgm:prSet presAssocID="{60B23A36-0317-4E4C-9212-90D01C77656C}" presName="parentText" presStyleLbl="node1" presStyleIdx="0" presStyleCnt="3" custScaleY="61151" custLinFactY="-122768" custLinFactNeighborX="-3018" custLinFactNeighborY="-200000">
        <dgm:presLayoutVars>
          <dgm:chMax val="0"/>
          <dgm:bulletEnabled val="1"/>
        </dgm:presLayoutVars>
      </dgm:prSet>
      <dgm:spPr/>
      <dgm:t>
        <a:bodyPr/>
        <a:lstStyle/>
        <a:p>
          <a:endParaRPr lang="en-US"/>
        </a:p>
      </dgm:t>
    </dgm:pt>
    <dgm:pt modelId="{3CC607DB-BA17-4CB1-A815-0D3998EA7AA1}" type="pres">
      <dgm:prSet presAssocID="{E8DDD32C-A7BA-4386-8981-2D06EC0A0832}" presName="spacer" presStyleCnt="0"/>
      <dgm:spPr/>
    </dgm:pt>
    <dgm:pt modelId="{EF4F9809-6A56-48FF-AA67-4D0C30D589F4}" type="pres">
      <dgm:prSet presAssocID="{D37DE689-40C7-4CE7-B87E-717DEA835C00}" presName="parentText" presStyleLbl="node1" presStyleIdx="1" presStyleCnt="3" custScaleY="85216" custLinFactY="-17087" custLinFactNeighborY="-100000">
        <dgm:presLayoutVars>
          <dgm:chMax val="0"/>
          <dgm:bulletEnabled val="1"/>
        </dgm:presLayoutVars>
      </dgm:prSet>
      <dgm:spPr/>
      <dgm:t>
        <a:bodyPr/>
        <a:lstStyle/>
        <a:p>
          <a:endParaRPr lang="en-US"/>
        </a:p>
      </dgm:t>
    </dgm:pt>
    <dgm:pt modelId="{E92169B0-917B-4905-B0B2-EFAB64309A25}" type="pres">
      <dgm:prSet presAssocID="{20F0B6B1-D6BC-4CD6-9698-795CC110D994}" presName="spacer" presStyleCnt="0"/>
      <dgm:spPr/>
    </dgm:pt>
    <dgm:pt modelId="{09FF79AA-C8FC-4B1F-B8A4-7546326F6CDF}" type="pres">
      <dgm:prSet presAssocID="{C37F07CC-872C-408A-9DAD-5B689A80BD55}" presName="parentText" presStyleLbl="node1" presStyleIdx="2" presStyleCnt="3" custScaleY="84625" custLinFactY="-29084" custLinFactNeighborX="178" custLinFactNeighborY="-100000">
        <dgm:presLayoutVars>
          <dgm:chMax val="0"/>
          <dgm:bulletEnabled val="1"/>
        </dgm:presLayoutVars>
      </dgm:prSet>
      <dgm:spPr/>
      <dgm:t>
        <a:bodyPr/>
        <a:lstStyle/>
        <a:p>
          <a:endParaRPr lang="en-US"/>
        </a:p>
      </dgm:t>
    </dgm:pt>
  </dgm:ptLst>
  <dgm:cxnLst>
    <dgm:cxn modelId="{5DFC5DBA-7104-405B-A67E-809F52EC9624}" type="presOf" srcId="{C37F07CC-872C-408A-9DAD-5B689A80BD55}" destId="{09FF79AA-C8FC-4B1F-B8A4-7546326F6CDF}" srcOrd="0" destOrd="0" presId="urn:microsoft.com/office/officeart/2005/8/layout/vList2"/>
    <dgm:cxn modelId="{110FA6F6-2BB2-4E5A-ACC5-0A5C2765AB7D}" type="presOf" srcId="{D37DE689-40C7-4CE7-B87E-717DEA835C00}" destId="{EF4F9809-6A56-48FF-AA67-4D0C30D589F4}" srcOrd="0" destOrd="0" presId="urn:microsoft.com/office/officeart/2005/8/layout/vList2"/>
    <dgm:cxn modelId="{F9C3CB49-4DE2-4523-A151-E5317DD24D4F}" type="presOf" srcId="{60B23A36-0317-4E4C-9212-90D01C77656C}" destId="{6E73FE9E-04EA-452E-BA42-1F31D41063CB}" srcOrd="0" destOrd="0" presId="urn:microsoft.com/office/officeart/2005/8/layout/vList2"/>
    <dgm:cxn modelId="{06D4F15A-7F81-49FE-B5BF-CAF8D6E8E665}" srcId="{7DC71668-36B7-4E1C-B0E3-7901A53C2D0F}" destId="{60B23A36-0317-4E4C-9212-90D01C77656C}" srcOrd="0" destOrd="0" parTransId="{5D084CBF-5C6A-47BB-BFA8-A5EF4750CBE9}" sibTransId="{E8DDD32C-A7BA-4386-8981-2D06EC0A0832}"/>
    <dgm:cxn modelId="{A52E01FA-D205-4E71-B80A-4062C17B3ABF}" srcId="{7DC71668-36B7-4E1C-B0E3-7901A53C2D0F}" destId="{D37DE689-40C7-4CE7-B87E-717DEA835C00}" srcOrd="1" destOrd="0" parTransId="{33BF4DAD-6B2F-4F82-B15F-211DC5B1C8DA}" sibTransId="{20F0B6B1-D6BC-4CD6-9698-795CC110D994}"/>
    <dgm:cxn modelId="{D66F6E28-2C7B-4614-B8F0-0786B06DE12E}" type="presOf" srcId="{7DC71668-36B7-4E1C-B0E3-7901A53C2D0F}" destId="{9203570F-8AEE-4955-BDF1-352101F0383E}" srcOrd="0" destOrd="0" presId="urn:microsoft.com/office/officeart/2005/8/layout/vList2"/>
    <dgm:cxn modelId="{36D8F87F-61AB-498A-915C-EE8BA61E9561}" srcId="{7DC71668-36B7-4E1C-B0E3-7901A53C2D0F}" destId="{C37F07CC-872C-408A-9DAD-5B689A80BD55}" srcOrd="2" destOrd="0" parTransId="{14EB1D10-F462-460A-B320-7E64617DE6C0}" sibTransId="{3995E66D-D4E1-48D8-BC8F-EAF73BC25769}"/>
    <dgm:cxn modelId="{9AB9B416-2A59-401C-9EE6-999A4F7AC70C}" type="presParOf" srcId="{9203570F-8AEE-4955-BDF1-352101F0383E}" destId="{6E73FE9E-04EA-452E-BA42-1F31D41063CB}" srcOrd="0" destOrd="0" presId="urn:microsoft.com/office/officeart/2005/8/layout/vList2"/>
    <dgm:cxn modelId="{8980D5FC-D998-45C0-9C92-09123F772F81}" type="presParOf" srcId="{9203570F-8AEE-4955-BDF1-352101F0383E}" destId="{3CC607DB-BA17-4CB1-A815-0D3998EA7AA1}" srcOrd="1" destOrd="0" presId="urn:microsoft.com/office/officeart/2005/8/layout/vList2"/>
    <dgm:cxn modelId="{4015C673-AD9D-44D0-8ACB-430DF4F8F13B}" type="presParOf" srcId="{9203570F-8AEE-4955-BDF1-352101F0383E}" destId="{EF4F9809-6A56-48FF-AA67-4D0C30D589F4}" srcOrd="2" destOrd="0" presId="urn:microsoft.com/office/officeart/2005/8/layout/vList2"/>
    <dgm:cxn modelId="{C7151591-F620-49A9-A910-C1EAA5F694E1}" type="presParOf" srcId="{9203570F-8AEE-4955-BDF1-352101F0383E}" destId="{E92169B0-917B-4905-B0B2-EFAB64309A25}" srcOrd="3" destOrd="0" presId="urn:microsoft.com/office/officeart/2005/8/layout/vList2"/>
    <dgm:cxn modelId="{F9D22DE8-586A-4952-99ED-155AFDA3D7DC}" type="presParOf" srcId="{9203570F-8AEE-4955-BDF1-352101F0383E}" destId="{09FF79AA-C8FC-4B1F-B8A4-7546326F6CDF}" srcOrd="4"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C71668-36B7-4E1C-B0E3-7901A53C2D0F}"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60B23A36-0317-4E4C-9212-90D01C77656C}">
      <dgm:prSet phldrT="[Text]" custT="1"/>
      <dgm:spPr/>
      <dgm:t>
        <a:bodyPr/>
        <a:lstStyle/>
        <a:p>
          <a:r>
            <a:rPr lang="en-US" sz="2000" dirty="0" smtClean="0"/>
            <a:t>Allows for another interrupt to occur within the currently</a:t>
          </a:r>
        </a:p>
        <a:p>
          <a:r>
            <a:rPr lang="en-US" sz="2000" dirty="0" smtClean="0"/>
            <a:t>called handler.</a:t>
          </a:r>
          <a:endParaRPr lang="en-US" sz="2000" dirty="0"/>
        </a:p>
      </dgm:t>
    </dgm:pt>
    <dgm:pt modelId="{5D084CBF-5C6A-47BB-BFA8-A5EF4750CBE9}" type="parTrans" cxnId="{06D4F15A-7F81-49FE-B5BF-CAF8D6E8E665}">
      <dgm:prSet/>
      <dgm:spPr/>
      <dgm:t>
        <a:bodyPr/>
        <a:lstStyle/>
        <a:p>
          <a:endParaRPr lang="en-US"/>
        </a:p>
      </dgm:t>
    </dgm:pt>
    <dgm:pt modelId="{E8DDD32C-A7BA-4386-8981-2D06EC0A0832}" type="sibTrans" cxnId="{06D4F15A-7F81-49FE-B5BF-CAF8D6E8E665}">
      <dgm:prSet/>
      <dgm:spPr/>
      <dgm:t>
        <a:bodyPr/>
        <a:lstStyle/>
        <a:p>
          <a:endParaRPr lang="en-US"/>
        </a:p>
      </dgm:t>
    </dgm:pt>
    <dgm:pt modelId="{D37DE689-40C7-4CE7-B87E-717DEA835C00}">
      <dgm:prSet phldrT="[Text]" custT="1"/>
      <dgm:spPr/>
      <dgm:t>
        <a:bodyPr/>
        <a:lstStyle/>
        <a:p>
          <a:r>
            <a:rPr lang="en-US" sz="2000" dirty="0" smtClean="0"/>
            <a:t>Achieved by re-enabling the interrupts before the handler has fully serviced the current interrupt.</a:t>
          </a:r>
          <a:endParaRPr lang="en-US" sz="2000" dirty="0"/>
        </a:p>
      </dgm:t>
    </dgm:pt>
    <dgm:pt modelId="{33BF4DAD-6B2F-4F82-B15F-211DC5B1C8DA}" type="parTrans" cxnId="{A52E01FA-D205-4E71-B80A-4062C17B3ABF}">
      <dgm:prSet/>
      <dgm:spPr/>
      <dgm:t>
        <a:bodyPr/>
        <a:lstStyle/>
        <a:p>
          <a:endParaRPr lang="en-US"/>
        </a:p>
      </dgm:t>
    </dgm:pt>
    <dgm:pt modelId="{20F0B6B1-D6BC-4CD6-9698-795CC110D994}" type="sibTrans" cxnId="{A52E01FA-D205-4E71-B80A-4062C17B3ABF}">
      <dgm:prSet/>
      <dgm:spPr/>
      <dgm:t>
        <a:bodyPr/>
        <a:lstStyle/>
        <a:p>
          <a:endParaRPr lang="en-US"/>
        </a:p>
      </dgm:t>
    </dgm:pt>
    <dgm:pt modelId="{C37F07CC-872C-408A-9DAD-5B689A80BD55}">
      <dgm:prSet phldrT="[Text]" custT="1"/>
      <dgm:spPr/>
      <dgm:t>
        <a:bodyPr/>
        <a:lstStyle/>
        <a:p>
          <a:r>
            <a:rPr lang="en-US" sz="2000" dirty="0" smtClean="0"/>
            <a:t>Context restoration is prevented from interruption - so next interrupt will not overflow the stack, or corrupt any of the registers.</a:t>
          </a:r>
          <a:endParaRPr lang="en-US" sz="2000" dirty="0"/>
        </a:p>
      </dgm:t>
    </dgm:pt>
    <dgm:pt modelId="{14EB1D10-F462-460A-B320-7E64617DE6C0}" type="parTrans" cxnId="{36D8F87F-61AB-498A-915C-EE8BA61E9561}">
      <dgm:prSet/>
      <dgm:spPr/>
      <dgm:t>
        <a:bodyPr/>
        <a:lstStyle/>
        <a:p>
          <a:endParaRPr lang="en-US"/>
        </a:p>
      </dgm:t>
    </dgm:pt>
    <dgm:pt modelId="{3995E66D-D4E1-48D8-BC8F-EAF73BC25769}" type="sibTrans" cxnId="{36D8F87F-61AB-498A-915C-EE8BA61E9561}">
      <dgm:prSet/>
      <dgm:spPr/>
      <dgm:t>
        <a:bodyPr/>
        <a:lstStyle/>
        <a:p>
          <a:endParaRPr lang="en-US"/>
        </a:p>
      </dgm:t>
    </dgm:pt>
    <dgm:pt modelId="{9203570F-8AEE-4955-BDF1-352101F0383E}" type="pres">
      <dgm:prSet presAssocID="{7DC71668-36B7-4E1C-B0E3-7901A53C2D0F}" presName="linear" presStyleCnt="0">
        <dgm:presLayoutVars>
          <dgm:animLvl val="lvl"/>
          <dgm:resizeHandles val="exact"/>
        </dgm:presLayoutVars>
      </dgm:prSet>
      <dgm:spPr/>
      <dgm:t>
        <a:bodyPr/>
        <a:lstStyle/>
        <a:p>
          <a:endParaRPr lang="en-US"/>
        </a:p>
      </dgm:t>
    </dgm:pt>
    <dgm:pt modelId="{6E73FE9E-04EA-452E-BA42-1F31D41063CB}" type="pres">
      <dgm:prSet presAssocID="{60B23A36-0317-4E4C-9212-90D01C77656C}" presName="parentText" presStyleLbl="node1" presStyleIdx="0" presStyleCnt="3" custLinFactNeighborX="-25347" custLinFactNeighborY="-71996">
        <dgm:presLayoutVars>
          <dgm:chMax val="0"/>
          <dgm:bulletEnabled val="1"/>
        </dgm:presLayoutVars>
      </dgm:prSet>
      <dgm:spPr/>
      <dgm:t>
        <a:bodyPr/>
        <a:lstStyle/>
        <a:p>
          <a:endParaRPr lang="en-US"/>
        </a:p>
      </dgm:t>
    </dgm:pt>
    <dgm:pt modelId="{3CC607DB-BA17-4CB1-A815-0D3998EA7AA1}" type="pres">
      <dgm:prSet presAssocID="{E8DDD32C-A7BA-4386-8981-2D06EC0A0832}" presName="spacer" presStyleCnt="0"/>
      <dgm:spPr/>
    </dgm:pt>
    <dgm:pt modelId="{EF4F9809-6A56-48FF-AA67-4D0C30D589F4}" type="pres">
      <dgm:prSet presAssocID="{D37DE689-40C7-4CE7-B87E-717DEA835C00}" presName="parentText" presStyleLbl="node1" presStyleIdx="1" presStyleCnt="3" custScaleY="85216" custLinFactY="-2060" custLinFactNeighborY="-100000">
        <dgm:presLayoutVars>
          <dgm:chMax val="0"/>
          <dgm:bulletEnabled val="1"/>
        </dgm:presLayoutVars>
      </dgm:prSet>
      <dgm:spPr/>
      <dgm:t>
        <a:bodyPr/>
        <a:lstStyle/>
        <a:p>
          <a:endParaRPr lang="en-US"/>
        </a:p>
      </dgm:t>
    </dgm:pt>
    <dgm:pt modelId="{E92169B0-917B-4905-B0B2-EFAB64309A25}" type="pres">
      <dgm:prSet presAssocID="{20F0B6B1-D6BC-4CD6-9698-795CC110D994}" presName="spacer" presStyleCnt="0"/>
      <dgm:spPr/>
    </dgm:pt>
    <dgm:pt modelId="{09FF79AA-C8FC-4B1F-B8A4-7546326F6CDF}" type="pres">
      <dgm:prSet presAssocID="{C37F07CC-872C-408A-9DAD-5B689A80BD55}" presName="parentText" presStyleLbl="node1" presStyleIdx="2" presStyleCnt="3" custScaleY="84625" custLinFactY="-14054" custLinFactNeighborX="355" custLinFactNeighborY="-100000">
        <dgm:presLayoutVars>
          <dgm:chMax val="0"/>
          <dgm:bulletEnabled val="1"/>
        </dgm:presLayoutVars>
      </dgm:prSet>
      <dgm:spPr/>
      <dgm:t>
        <a:bodyPr/>
        <a:lstStyle/>
        <a:p>
          <a:endParaRPr lang="en-US"/>
        </a:p>
      </dgm:t>
    </dgm:pt>
  </dgm:ptLst>
  <dgm:cxnLst>
    <dgm:cxn modelId="{A470746B-3796-4C95-8B99-996B47F01F4E}" type="presOf" srcId="{D37DE689-40C7-4CE7-B87E-717DEA835C00}" destId="{EF4F9809-6A56-48FF-AA67-4D0C30D589F4}" srcOrd="0" destOrd="0" presId="urn:microsoft.com/office/officeart/2005/8/layout/vList2"/>
    <dgm:cxn modelId="{5D3CF833-B31B-4DBB-8B8D-9BF36E749B84}" type="presOf" srcId="{C37F07CC-872C-408A-9DAD-5B689A80BD55}" destId="{09FF79AA-C8FC-4B1F-B8A4-7546326F6CDF}" srcOrd="0" destOrd="0" presId="urn:microsoft.com/office/officeart/2005/8/layout/vList2"/>
    <dgm:cxn modelId="{06D4F15A-7F81-49FE-B5BF-CAF8D6E8E665}" srcId="{7DC71668-36B7-4E1C-B0E3-7901A53C2D0F}" destId="{60B23A36-0317-4E4C-9212-90D01C77656C}" srcOrd="0" destOrd="0" parTransId="{5D084CBF-5C6A-47BB-BFA8-A5EF4750CBE9}" sibTransId="{E8DDD32C-A7BA-4386-8981-2D06EC0A0832}"/>
    <dgm:cxn modelId="{F73886E7-011F-434C-94D3-4F1D89452916}" type="presOf" srcId="{60B23A36-0317-4E4C-9212-90D01C77656C}" destId="{6E73FE9E-04EA-452E-BA42-1F31D41063CB}" srcOrd="0" destOrd="0" presId="urn:microsoft.com/office/officeart/2005/8/layout/vList2"/>
    <dgm:cxn modelId="{A52E01FA-D205-4E71-B80A-4062C17B3ABF}" srcId="{7DC71668-36B7-4E1C-B0E3-7901A53C2D0F}" destId="{D37DE689-40C7-4CE7-B87E-717DEA835C00}" srcOrd="1" destOrd="0" parTransId="{33BF4DAD-6B2F-4F82-B15F-211DC5B1C8DA}" sibTransId="{20F0B6B1-D6BC-4CD6-9698-795CC110D994}"/>
    <dgm:cxn modelId="{36D8F87F-61AB-498A-915C-EE8BA61E9561}" srcId="{7DC71668-36B7-4E1C-B0E3-7901A53C2D0F}" destId="{C37F07CC-872C-408A-9DAD-5B689A80BD55}" srcOrd="2" destOrd="0" parTransId="{14EB1D10-F462-460A-B320-7E64617DE6C0}" sibTransId="{3995E66D-D4E1-48D8-BC8F-EAF73BC25769}"/>
    <dgm:cxn modelId="{D5527763-4761-4AEB-9DED-EDAE94A64465}" type="presOf" srcId="{7DC71668-36B7-4E1C-B0E3-7901A53C2D0F}" destId="{9203570F-8AEE-4955-BDF1-352101F0383E}" srcOrd="0" destOrd="0" presId="urn:microsoft.com/office/officeart/2005/8/layout/vList2"/>
    <dgm:cxn modelId="{D40EB853-4842-4902-9613-6CF2B958EF6F}" type="presParOf" srcId="{9203570F-8AEE-4955-BDF1-352101F0383E}" destId="{6E73FE9E-04EA-452E-BA42-1F31D41063CB}" srcOrd="0" destOrd="0" presId="urn:microsoft.com/office/officeart/2005/8/layout/vList2"/>
    <dgm:cxn modelId="{705CFE0D-3EC7-4BC9-AD39-826EF06B27BE}" type="presParOf" srcId="{9203570F-8AEE-4955-BDF1-352101F0383E}" destId="{3CC607DB-BA17-4CB1-A815-0D3998EA7AA1}" srcOrd="1" destOrd="0" presId="urn:microsoft.com/office/officeart/2005/8/layout/vList2"/>
    <dgm:cxn modelId="{F5CF9B7B-8EDD-42D8-9796-363249D17130}" type="presParOf" srcId="{9203570F-8AEE-4955-BDF1-352101F0383E}" destId="{EF4F9809-6A56-48FF-AA67-4D0C30D589F4}" srcOrd="2" destOrd="0" presId="urn:microsoft.com/office/officeart/2005/8/layout/vList2"/>
    <dgm:cxn modelId="{6A85B6FF-D908-470E-9584-0628F3F4C495}" type="presParOf" srcId="{9203570F-8AEE-4955-BDF1-352101F0383E}" destId="{E92169B0-917B-4905-B0B2-EFAB64309A25}" srcOrd="3" destOrd="0" presId="urn:microsoft.com/office/officeart/2005/8/layout/vList2"/>
    <dgm:cxn modelId="{6A459489-8C3D-4E1B-AE8E-2CD7B55D73F0}" type="presParOf" srcId="{9203570F-8AEE-4955-BDF1-352101F0383E}" destId="{09FF79AA-C8FC-4B1F-B8A4-7546326F6CDF}" srcOrd="4"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616B23-3D79-4EB7-8216-A9E3D9A6C25F}"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F9E33A54-EA72-40E8-9FFC-EB23BACB0904}">
      <dgm:prSet phldrT="[Text]" custT="1"/>
      <dgm:spPr/>
      <dgm:t>
        <a:bodyPr/>
        <a:lstStyle/>
        <a:p>
          <a:r>
            <a:rPr lang="en-US" sz="2400" dirty="0" smtClean="0"/>
            <a:t>Background</a:t>
          </a:r>
          <a:endParaRPr lang="en-US" sz="2400" dirty="0"/>
        </a:p>
      </dgm:t>
    </dgm:pt>
    <dgm:pt modelId="{4A6E240F-50A0-4077-ABB5-FCC33C586467}" type="parTrans" cxnId="{35EDF8EC-C1BF-4850-ACBD-297C72FEF417}">
      <dgm:prSet/>
      <dgm:spPr/>
      <dgm:t>
        <a:bodyPr/>
        <a:lstStyle/>
        <a:p>
          <a:endParaRPr lang="en-US"/>
        </a:p>
      </dgm:t>
    </dgm:pt>
    <dgm:pt modelId="{2BF9A3CC-908E-4EE7-AD88-349770654868}" type="sibTrans" cxnId="{35EDF8EC-C1BF-4850-ACBD-297C72FEF417}">
      <dgm:prSet/>
      <dgm:spPr/>
      <dgm:t>
        <a:bodyPr/>
        <a:lstStyle/>
        <a:p>
          <a:endParaRPr lang="en-US"/>
        </a:p>
      </dgm:t>
    </dgm:pt>
    <dgm:pt modelId="{2D6FDA83-5AD3-48C4-84B0-4F04A96A46B4}">
      <dgm:prSet phldrT="[Text]" custT="1"/>
      <dgm:spPr/>
      <dgm:t>
        <a:bodyPr/>
        <a:lstStyle/>
        <a:p>
          <a:r>
            <a:rPr lang="en-US" sz="1200" b="0" i="0" dirty="0" smtClean="0"/>
            <a:t>An abort is either:</a:t>
          </a:r>
          <a:endParaRPr lang="en-US" sz="1200" dirty="0"/>
        </a:p>
      </dgm:t>
    </dgm:pt>
    <dgm:pt modelId="{976D8F9C-952B-4E36-BBE9-CDDFAFA39EAE}" type="parTrans" cxnId="{D7F40C61-254E-4A93-B2A2-403A5A35FCC7}">
      <dgm:prSet/>
      <dgm:spPr/>
      <dgm:t>
        <a:bodyPr/>
        <a:lstStyle/>
        <a:p>
          <a:endParaRPr lang="en-US"/>
        </a:p>
      </dgm:t>
    </dgm:pt>
    <dgm:pt modelId="{942F7B83-F5A3-4597-B1B1-608A01059C45}" type="sibTrans" cxnId="{D7F40C61-254E-4A93-B2A2-403A5A35FCC7}">
      <dgm:prSet/>
      <dgm:spPr/>
      <dgm:t>
        <a:bodyPr/>
        <a:lstStyle/>
        <a:p>
          <a:endParaRPr lang="en-US"/>
        </a:p>
      </dgm:t>
    </dgm:pt>
    <dgm:pt modelId="{11997CA8-52D9-4399-9C72-97B599901095}">
      <dgm:prSet phldrT="[Text]" custT="1"/>
      <dgm:spPr/>
      <dgm:t>
        <a:bodyPr/>
        <a:lstStyle/>
        <a:p>
          <a:r>
            <a:rPr lang="en-US" sz="2400" dirty="0" smtClean="0"/>
            <a:t>Data Abort</a:t>
          </a:r>
          <a:endParaRPr lang="en-US" sz="2400" dirty="0"/>
        </a:p>
      </dgm:t>
    </dgm:pt>
    <dgm:pt modelId="{7B4BFE27-9703-4B38-A9FE-C7472181493D}" type="parTrans" cxnId="{7D5B7237-4A71-4510-84B0-CE3576EC4D1C}">
      <dgm:prSet/>
      <dgm:spPr/>
      <dgm:t>
        <a:bodyPr/>
        <a:lstStyle/>
        <a:p>
          <a:endParaRPr lang="en-US"/>
        </a:p>
      </dgm:t>
    </dgm:pt>
    <dgm:pt modelId="{A9D06F6E-EE06-4E88-AC76-A2053DA77C04}" type="sibTrans" cxnId="{7D5B7237-4A71-4510-84B0-CE3576EC4D1C}">
      <dgm:prSet/>
      <dgm:spPr/>
      <dgm:t>
        <a:bodyPr/>
        <a:lstStyle/>
        <a:p>
          <a:endParaRPr lang="en-US"/>
        </a:p>
      </dgm:t>
    </dgm:pt>
    <dgm:pt modelId="{5D9C2777-00A4-4034-8D85-D9E41F0DB4ED}">
      <dgm:prSet phldrT="[Text]" custT="1"/>
      <dgm:spPr/>
      <dgm:t>
        <a:bodyPr/>
        <a:lstStyle/>
        <a:p>
          <a:r>
            <a:rPr lang="en-US" sz="1200" b="0" i="0" dirty="0" smtClean="0"/>
            <a:t>Is associated with a data access as opposed to an instruction fetch.</a:t>
          </a:r>
          <a:endParaRPr lang="en-US" sz="1200" dirty="0"/>
        </a:p>
      </dgm:t>
    </dgm:pt>
    <dgm:pt modelId="{9B25ACD8-743E-4FE1-BCB4-CE8329D3C120}" type="parTrans" cxnId="{95540947-9973-4484-9726-A7A106415CD6}">
      <dgm:prSet/>
      <dgm:spPr/>
      <dgm:t>
        <a:bodyPr/>
        <a:lstStyle/>
        <a:p>
          <a:endParaRPr lang="en-US"/>
        </a:p>
      </dgm:t>
    </dgm:pt>
    <dgm:pt modelId="{99B03FD3-ED58-44B4-9BA7-672560B468B6}" type="sibTrans" cxnId="{95540947-9973-4484-9726-A7A106415CD6}">
      <dgm:prSet/>
      <dgm:spPr/>
      <dgm:t>
        <a:bodyPr/>
        <a:lstStyle/>
        <a:p>
          <a:endParaRPr lang="en-US"/>
        </a:p>
      </dgm:t>
    </dgm:pt>
    <dgm:pt modelId="{43FB4704-1F86-413F-B6DC-4A0D72B59207}">
      <dgm:prSet phldrT="[Text]" custT="1"/>
      <dgm:spPr/>
      <dgm:t>
        <a:bodyPr/>
        <a:lstStyle/>
        <a:p>
          <a:r>
            <a:rPr lang="en-US" sz="1200" b="0" i="0" dirty="0" smtClean="0"/>
            <a:t>Data aborts can be precise or imprecise.</a:t>
          </a:r>
          <a:endParaRPr lang="en-US" sz="1200" dirty="0"/>
        </a:p>
      </dgm:t>
    </dgm:pt>
    <dgm:pt modelId="{9EA57558-DAE6-48A7-852F-95458EFC3E41}" type="parTrans" cxnId="{91EF7C31-DCD6-4116-B814-845A103C0CCF}">
      <dgm:prSet/>
      <dgm:spPr/>
      <dgm:t>
        <a:bodyPr/>
        <a:lstStyle/>
        <a:p>
          <a:endParaRPr lang="en-US"/>
        </a:p>
      </dgm:t>
    </dgm:pt>
    <dgm:pt modelId="{F2456C17-0F8B-46E9-A224-80BBF08911F6}" type="sibTrans" cxnId="{91EF7C31-DCD6-4116-B814-845A103C0CCF}">
      <dgm:prSet/>
      <dgm:spPr/>
      <dgm:t>
        <a:bodyPr/>
        <a:lstStyle/>
        <a:p>
          <a:endParaRPr lang="en-US"/>
        </a:p>
      </dgm:t>
    </dgm:pt>
    <dgm:pt modelId="{116C8799-2B41-4647-9204-DC6603F43EF3}">
      <dgm:prSet phldrT="[Text]" custT="1"/>
      <dgm:spPr/>
      <dgm:t>
        <a:bodyPr/>
        <a:lstStyle/>
        <a:p>
          <a:r>
            <a:rPr lang="en-US" sz="1600" dirty="0" smtClean="0"/>
            <a:t>Precise Data Abort</a:t>
          </a:r>
          <a:endParaRPr lang="en-US" sz="1600" dirty="0"/>
        </a:p>
      </dgm:t>
    </dgm:pt>
    <dgm:pt modelId="{2DBC9F62-0F3F-434C-855A-ECFA4B672EFF}" type="parTrans" cxnId="{185E479E-9F91-405F-AC2B-EDDEEDA6B6C4}">
      <dgm:prSet/>
      <dgm:spPr/>
      <dgm:t>
        <a:bodyPr/>
        <a:lstStyle/>
        <a:p>
          <a:endParaRPr lang="en-US"/>
        </a:p>
      </dgm:t>
    </dgm:pt>
    <dgm:pt modelId="{31C5F6B2-FA5F-453E-AF59-DF83B3A56B3A}" type="sibTrans" cxnId="{185E479E-9F91-405F-AC2B-EDDEEDA6B6C4}">
      <dgm:prSet/>
      <dgm:spPr/>
      <dgm:t>
        <a:bodyPr/>
        <a:lstStyle/>
        <a:p>
          <a:endParaRPr lang="en-US"/>
        </a:p>
      </dgm:t>
    </dgm:pt>
    <dgm:pt modelId="{A6F9429F-EAFA-4C8E-9702-E326636EFA36}">
      <dgm:prSet phldrT="[Text]" custT="1"/>
      <dgm:spPr/>
      <dgm:t>
        <a:bodyPr/>
        <a:lstStyle/>
        <a:p>
          <a:r>
            <a:rPr lang="en-US" sz="1200" b="0" i="0" dirty="0" smtClean="0"/>
            <a:t> State of the system presented to the abort exception handler  is </a:t>
          </a:r>
          <a:r>
            <a:rPr lang="en-US" sz="1200" b="1" i="1" dirty="0" smtClean="0"/>
            <a:t>always</a:t>
          </a:r>
          <a:r>
            <a:rPr lang="en-US" sz="1200" b="0" i="0" dirty="0" smtClean="0"/>
            <a:t> the state for the instruction that caused the abort. </a:t>
          </a:r>
          <a:endParaRPr lang="en-US" sz="1200" dirty="0"/>
        </a:p>
      </dgm:t>
    </dgm:pt>
    <dgm:pt modelId="{9A1E72E7-AEF2-4B0B-87A9-1F4541D9C40F}" type="parTrans" cxnId="{807EEFB8-9812-4749-8AA5-E1E4EC9FE706}">
      <dgm:prSet/>
      <dgm:spPr/>
      <dgm:t>
        <a:bodyPr/>
        <a:lstStyle/>
        <a:p>
          <a:endParaRPr lang="en-US"/>
        </a:p>
      </dgm:t>
    </dgm:pt>
    <dgm:pt modelId="{30006F82-F3FE-40DF-BF3E-7BE0812AD942}" type="sibTrans" cxnId="{807EEFB8-9812-4749-8AA5-E1E4EC9FE706}">
      <dgm:prSet/>
      <dgm:spPr/>
      <dgm:t>
        <a:bodyPr/>
        <a:lstStyle/>
        <a:p>
          <a:endParaRPr lang="en-US"/>
        </a:p>
      </dgm:t>
    </dgm:pt>
    <dgm:pt modelId="{F87D6A59-3404-42A3-BE92-9B570A948344}">
      <dgm:prSet custT="1"/>
      <dgm:spPr/>
      <dgm:t>
        <a:bodyPr/>
        <a:lstStyle/>
        <a:p>
          <a:r>
            <a:rPr lang="en-US" sz="1200" b="0" i="0" dirty="0" smtClean="0"/>
            <a:t>an internal abort signaled by an error condition in the L1 or L2 cache.</a:t>
          </a:r>
          <a:endParaRPr lang="en-US" sz="1200" b="0" i="0" dirty="0"/>
        </a:p>
      </dgm:t>
    </dgm:pt>
    <dgm:pt modelId="{D00A0CD3-E259-43D2-B8EC-677459F39302}" type="parTrans" cxnId="{2D5B0499-C0F0-44EE-BD17-D7E5F5C76FB7}">
      <dgm:prSet/>
      <dgm:spPr/>
      <dgm:t>
        <a:bodyPr/>
        <a:lstStyle/>
        <a:p>
          <a:endParaRPr lang="en-US"/>
        </a:p>
      </dgm:t>
    </dgm:pt>
    <dgm:pt modelId="{35A147FE-6EAE-4BE2-98F4-0D5159D336C4}" type="sibTrans" cxnId="{2D5B0499-C0F0-44EE-BD17-D7E5F5C76FB7}">
      <dgm:prSet/>
      <dgm:spPr/>
      <dgm:t>
        <a:bodyPr/>
        <a:lstStyle/>
        <a:p>
          <a:endParaRPr lang="en-US"/>
        </a:p>
      </dgm:t>
    </dgm:pt>
    <dgm:pt modelId="{2DADF479-2437-437C-9EBE-48F81CCE6F83}">
      <dgm:prSet custT="1"/>
      <dgm:spPr/>
      <dgm:t>
        <a:bodyPr/>
        <a:lstStyle/>
        <a:p>
          <a:r>
            <a:rPr lang="en-US" sz="1200" b="0" i="0" dirty="0" smtClean="0"/>
            <a:t>an external abort signaled by the AXI interface because of an AXI error response.</a:t>
          </a:r>
          <a:endParaRPr lang="en-US" sz="1200" b="0" i="0" dirty="0"/>
        </a:p>
      </dgm:t>
    </dgm:pt>
    <dgm:pt modelId="{FB8DF719-C6BE-438B-924E-A9DD41A2A5D5}" type="parTrans" cxnId="{11CA62B0-23BA-40BF-8A39-48689B31E4CF}">
      <dgm:prSet/>
      <dgm:spPr/>
      <dgm:t>
        <a:bodyPr/>
        <a:lstStyle/>
        <a:p>
          <a:endParaRPr lang="en-US"/>
        </a:p>
      </dgm:t>
    </dgm:pt>
    <dgm:pt modelId="{7C1F25EF-B85A-40AC-BA00-3B229AAB40EB}" type="sibTrans" cxnId="{11CA62B0-23BA-40BF-8A39-48689B31E4CF}">
      <dgm:prSet/>
      <dgm:spPr/>
      <dgm:t>
        <a:bodyPr/>
        <a:lstStyle/>
        <a:p>
          <a:endParaRPr lang="en-US"/>
        </a:p>
      </dgm:t>
    </dgm:pt>
    <dgm:pt modelId="{CE492D1D-7333-45B3-853A-FC6345FCDD4B}">
      <dgm:prSet phldrT="[Text]" custT="1"/>
      <dgm:spPr/>
      <dgm:t>
        <a:bodyPr/>
        <a:lstStyle/>
        <a:p>
          <a:r>
            <a:rPr lang="en-US" sz="1200" b="0" i="0" dirty="0" smtClean="0"/>
            <a:t>an internal abort signaled by the MMU.</a:t>
          </a:r>
          <a:endParaRPr lang="en-US" sz="1200" dirty="0"/>
        </a:p>
      </dgm:t>
    </dgm:pt>
    <dgm:pt modelId="{ACA46BDA-B9A1-4FE9-9525-F31336DB092A}" type="parTrans" cxnId="{03E491D3-1D99-4741-B78F-7498A157C939}">
      <dgm:prSet/>
      <dgm:spPr/>
      <dgm:t>
        <a:bodyPr/>
        <a:lstStyle/>
        <a:p>
          <a:endParaRPr lang="en-US"/>
        </a:p>
      </dgm:t>
    </dgm:pt>
    <dgm:pt modelId="{A34CC7EC-11BE-4CFC-9289-DED8D52C095F}" type="sibTrans" cxnId="{03E491D3-1D99-4741-B78F-7498A157C939}">
      <dgm:prSet/>
      <dgm:spPr/>
      <dgm:t>
        <a:bodyPr/>
        <a:lstStyle/>
        <a:p>
          <a:endParaRPr lang="en-US"/>
        </a:p>
      </dgm:t>
    </dgm:pt>
    <dgm:pt modelId="{4463D1F7-86B5-4B2A-944C-04B57199E819}">
      <dgm:prSet phldrT="[Text]" custT="1"/>
      <dgm:spPr/>
      <dgm:t>
        <a:bodyPr/>
        <a:lstStyle/>
        <a:p>
          <a:endParaRPr lang="en-US" sz="1200" dirty="0"/>
        </a:p>
      </dgm:t>
    </dgm:pt>
    <dgm:pt modelId="{663B4DF1-448B-4134-9322-37ED48DD7C9D}" type="parTrans" cxnId="{D0E57FD8-D085-4330-BD3D-3A9B9E93A17F}">
      <dgm:prSet/>
      <dgm:spPr/>
      <dgm:t>
        <a:bodyPr/>
        <a:lstStyle/>
        <a:p>
          <a:endParaRPr lang="en-US"/>
        </a:p>
      </dgm:t>
    </dgm:pt>
    <dgm:pt modelId="{EF7F103E-1C1D-4414-853E-1A4A61B7F924}" type="sibTrans" cxnId="{D0E57FD8-D085-4330-BD3D-3A9B9E93A17F}">
      <dgm:prSet/>
      <dgm:spPr/>
      <dgm:t>
        <a:bodyPr/>
        <a:lstStyle/>
        <a:p>
          <a:endParaRPr lang="en-US"/>
        </a:p>
      </dgm:t>
    </dgm:pt>
    <dgm:pt modelId="{25F253B9-335C-4A10-A71B-B7D7C8B47F10}">
      <dgm:prSet custT="1"/>
      <dgm:spPr/>
      <dgm:t>
        <a:bodyPr/>
        <a:lstStyle/>
        <a:p>
          <a:endParaRPr lang="en-US" sz="1200" b="0" i="0" dirty="0"/>
        </a:p>
      </dgm:t>
    </dgm:pt>
    <dgm:pt modelId="{FC2C660D-C0D9-4C02-93D6-2157E10ACB62}" type="parTrans" cxnId="{1E1D37B2-03C0-4C96-A408-9A333116BC7B}">
      <dgm:prSet/>
      <dgm:spPr/>
      <dgm:t>
        <a:bodyPr/>
        <a:lstStyle/>
        <a:p>
          <a:endParaRPr lang="en-US"/>
        </a:p>
      </dgm:t>
    </dgm:pt>
    <dgm:pt modelId="{BF05FA63-AA79-4C08-B28D-F9C8BC2DD33D}" type="sibTrans" cxnId="{1E1D37B2-03C0-4C96-A408-9A333116BC7B}">
      <dgm:prSet/>
      <dgm:spPr/>
      <dgm:t>
        <a:bodyPr/>
        <a:lstStyle/>
        <a:p>
          <a:endParaRPr lang="en-US"/>
        </a:p>
      </dgm:t>
    </dgm:pt>
    <dgm:pt modelId="{6FA3F175-ABCC-497F-972F-93137835D15F}">
      <dgm:prSet phldrT="[Text]" custT="1"/>
      <dgm:spPr/>
      <dgm:t>
        <a:bodyPr/>
        <a:lstStyle/>
        <a:p>
          <a:endParaRPr lang="en-US" sz="1200" dirty="0"/>
        </a:p>
      </dgm:t>
    </dgm:pt>
    <dgm:pt modelId="{1EAB6610-B03C-406B-8B7D-DBEAA1CF3795}" type="parTrans" cxnId="{000F1A15-D813-4567-B411-E9EAFC82EC0C}">
      <dgm:prSet/>
      <dgm:spPr/>
      <dgm:t>
        <a:bodyPr/>
        <a:lstStyle/>
        <a:p>
          <a:endParaRPr lang="en-US"/>
        </a:p>
      </dgm:t>
    </dgm:pt>
    <dgm:pt modelId="{D67DEE72-4099-4DF9-8230-0D47C8AE20FD}" type="sibTrans" cxnId="{000F1A15-D813-4567-B411-E9EAFC82EC0C}">
      <dgm:prSet/>
      <dgm:spPr/>
      <dgm:t>
        <a:bodyPr/>
        <a:lstStyle/>
        <a:p>
          <a:endParaRPr lang="en-US"/>
        </a:p>
      </dgm:t>
    </dgm:pt>
    <dgm:pt modelId="{0155C774-EF1E-49C3-93E7-76B9CE73C0AB}">
      <dgm:prSet phldrT="[Text]" custT="1"/>
      <dgm:spPr/>
      <dgm:t>
        <a:bodyPr/>
        <a:lstStyle/>
        <a:p>
          <a:endParaRPr lang="en-US" sz="1200" dirty="0"/>
        </a:p>
      </dgm:t>
    </dgm:pt>
    <dgm:pt modelId="{B02779E3-10EA-49D1-A500-03DC007A3BC2}" type="parTrans" cxnId="{27E8978C-8961-4367-89AC-9AAF08AE8B90}">
      <dgm:prSet/>
      <dgm:spPr/>
      <dgm:t>
        <a:bodyPr/>
        <a:lstStyle/>
        <a:p>
          <a:endParaRPr lang="en-US"/>
        </a:p>
      </dgm:t>
    </dgm:pt>
    <dgm:pt modelId="{A83836AF-62A6-4EF6-AE60-1FCBBDC9E42D}" type="sibTrans" cxnId="{27E8978C-8961-4367-89AC-9AAF08AE8B90}">
      <dgm:prSet/>
      <dgm:spPr/>
      <dgm:t>
        <a:bodyPr/>
        <a:lstStyle/>
        <a:p>
          <a:endParaRPr lang="en-US"/>
        </a:p>
      </dgm:t>
    </dgm:pt>
    <dgm:pt modelId="{9A4AE7E9-C199-4DE5-95A0-3D6407D07FC5}">
      <dgm:prSet phldrT="[Text]" custT="1"/>
      <dgm:spPr/>
      <dgm:t>
        <a:bodyPr/>
        <a:lstStyle/>
        <a:p>
          <a:r>
            <a:rPr lang="en-US" sz="1200" b="0" i="0" dirty="0" smtClean="0"/>
            <a:t> Easier to restart the processor after the exception handler has rectified the cause of the abort.</a:t>
          </a:r>
          <a:endParaRPr lang="en-US" sz="1200" dirty="0"/>
        </a:p>
      </dgm:t>
    </dgm:pt>
    <dgm:pt modelId="{9403327A-E754-4F36-BAF8-1E2FF2A75BDF}" type="sibTrans" cxnId="{9E31D70C-4299-4642-B8DA-6BCA9D1494F6}">
      <dgm:prSet/>
      <dgm:spPr/>
      <dgm:t>
        <a:bodyPr/>
        <a:lstStyle/>
        <a:p>
          <a:endParaRPr lang="en-US"/>
        </a:p>
      </dgm:t>
    </dgm:pt>
    <dgm:pt modelId="{D441B04A-CA62-4DB6-8843-7EAEA07A96F6}" type="parTrans" cxnId="{9E31D70C-4299-4642-B8DA-6BCA9D1494F6}">
      <dgm:prSet/>
      <dgm:spPr/>
      <dgm:t>
        <a:bodyPr/>
        <a:lstStyle/>
        <a:p>
          <a:endParaRPr lang="en-US"/>
        </a:p>
      </dgm:t>
    </dgm:pt>
    <dgm:pt modelId="{D2F1036D-2BCD-4638-8C01-CE88F8DCAC03}">
      <dgm:prSet phldrT="[Text]" custT="1"/>
      <dgm:spPr/>
      <dgm:t>
        <a:bodyPr/>
        <a:lstStyle/>
        <a:p>
          <a:endParaRPr lang="en-US" sz="1200" dirty="0"/>
        </a:p>
      </dgm:t>
    </dgm:pt>
    <dgm:pt modelId="{7B9C219B-C43F-4944-9275-D2676F12DE9E}" type="sibTrans" cxnId="{D1848B50-5723-44E4-B08B-3E75E5A40143}">
      <dgm:prSet/>
      <dgm:spPr/>
      <dgm:t>
        <a:bodyPr/>
        <a:lstStyle/>
        <a:p>
          <a:endParaRPr lang="en-US"/>
        </a:p>
      </dgm:t>
    </dgm:pt>
    <dgm:pt modelId="{CA7A3842-C898-4C78-A636-3DEF691958BA}" type="parTrans" cxnId="{D1848B50-5723-44E4-B08B-3E75E5A40143}">
      <dgm:prSet/>
      <dgm:spPr/>
      <dgm:t>
        <a:bodyPr/>
        <a:lstStyle/>
        <a:p>
          <a:endParaRPr lang="en-US"/>
        </a:p>
      </dgm:t>
    </dgm:pt>
    <dgm:pt modelId="{41EB7247-9E51-473C-A266-9CCBC0A3BCE7}">
      <dgm:prSet phldrT="[Text]" custT="1"/>
      <dgm:spPr/>
      <dgm:t>
        <a:bodyPr/>
        <a:lstStyle/>
        <a:p>
          <a:r>
            <a:rPr lang="en-US" sz="1200" dirty="0" smtClean="0"/>
            <a:t>E.g.:</a:t>
          </a:r>
          <a:endParaRPr lang="en-US" sz="1200" dirty="0"/>
        </a:p>
      </dgm:t>
    </dgm:pt>
    <dgm:pt modelId="{B533550D-A19F-45F7-B235-3FF87F636064}" type="parTrans" cxnId="{2E1434A9-5C11-45D1-8C75-FAD5580F925B}">
      <dgm:prSet/>
      <dgm:spPr/>
      <dgm:t>
        <a:bodyPr/>
        <a:lstStyle/>
        <a:p>
          <a:endParaRPr lang="en-US"/>
        </a:p>
      </dgm:t>
    </dgm:pt>
    <dgm:pt modelId="{0E7DB4B6-16AE-465E-B86E-79010B1AEE84}" type="sibTrans" cxnId="{2E1434A9-5C11-45D1-8C75-FAD5580F925B}">
      <dgm:prSet/>
      <dgm:spPr/>
      <dgm:t>
        <a:bodyPr/>
        <a:lstStyle/>
        <a:p>
          <a:endParaRPr lang="en-US"/>
        </a:p>
      </dgm:t>
    </dgm:pt>
    <dgm:pt modelId="{48C216A7-B7B2-49FB-84AF-EBDD99327F02}">
      <dgm:prSet phldrT="[Text]" custT="1"/>
      <dgm:spPr/>
      <dgm:t>
        <a:bodyPr/>
        <a:lstStyle/>
        <a:p>
          <a:endParaRPr lang="en-US" sz="1200" dirty="0"/>
        </a:p>
      </dgm:t>
    </dgm:pt>
    <dgm:pt modelId="{FE6E93CD-A261-4642-9684-7552DFB898EC}" type="parTrans" cxnId="{5BA0FF34-C341-46DB-8B39-2E0784E97BE6}">
      <dgm:prSet/>
      <dgm:spPr/>
      <dgm:t>
        <a:bodyPr/>
        <a:lstStyle/>
        <a:p>
          <a:endParaRPr lang="en-US"/>
        </a:p>
      </dgm:t>
    </dgm:pt>
    <dgm:pt modelId="{65D2F142-8AA2-47FC-BF74-ABEE068A00D4}" type="sibTrans" cxnId="{5BA0FF34-C341-46DB-8B39-2E0784E97BE6}">
      <dgm:prSet/>
      <dgm:spPr/>
      <dgm:t>
        <a:bodyPr/>
        <a:lstStyle/>
        <a:p>
          <a:endParaRPr lang="en-US"/>
        </a:p>
      </dgm:t>
    </dgm:pt>
    <dgm:pt modelId="{6D0A47C2-E58D-4104-B740-340878FA93C8}">
      <dgm:prSet phldrT="[Text]" custT="1"/>
      <dgm:spPr/>
      <dgm:t>
        <a:bodyPr/>
        <a:lstStyle/>
        <a:p>
          <a:r>
            <a:rPr lang="en-US" sz="1200" b="0" i="0" dirty="0" smtClean="0"/>
            <a:t>Permission faults reported by MMU.</a:t>
          </a:r>
          <a:endParaRPr lang="en-US" sz="1200" dirty="0"/>
        </a:p>
      </dgm:t>
    </dgm:pt>
    <dgm:pt modelId="{D3E04B8F-7CEC-40A1-9F69-D965DC139860}" type="parTrans" cxnId="{26848080-35F5-4E42-83F1-EC7C5C0AF870}">
      <dgm:prSet/>
      <dgm:spPr/>
      <dgm:t>
        <a:bodyPr/>
        <a:lstStyle/>
        <a:p>
          <a:endParaRPr lang="en-US"/>
        </a:p>
      </dgm:t>
    </dgm:pt>
    <dgm:pt modelId="{F7E83ACC-7710-4CC9-9CE7-2C0DED4A33D0}" type="sibTrans" cxnId="{26848080-35F5-4E42-83F1-EC7C5C0AF870}">
      <dgm:prSet/>
      <dgm:spPr/>
      <dgm:t>
        <a:bodyPr/>
        <a:lstStyle/>
        <a:p>
          <a:endParaRPr lang="en-US"/>
        </a:p>
      </dgm:t>
    </dgm:pt>
    <dgm:pt modelId="{B3A90DA7-515D-4A9A-B69D-600D6530BE3A}">
      <dgm:prSet custT="1"/>
      <dgm:spPr/>
      <dgm:t>
        <a:bodyPr/>
        <a:lstStyle/>
        <a:p>
          <a:r>
            <a:rPr lang="en-US" sz="1200" b="0" i="0" dirty="0" smtClean="0"/>
            <a:t>External aborts to loads or stores to strongly ordered memory are precise.</a:t>
          </a:r>
          <a:endParaRPr lang="en-US" sz="1200" b="0" i="0" dirty="0"/>
        </a:p>
      </dgm:t>
    </dgm:pt>
    <dgm:pt modelId="{60078617-636D-48B3-8CD0-F7F1BED8A624}" type="parTrans" cxnId="{65EBF11A-26E3-4645-97ED-3710718EC02D}">
      <dgm:prSet/>
      <dgm:spPr/>
      <dgm:t>
        <a:bodyPr/>
        <a:lstStyle/>
        <a:p>
          <a:endParaRPr lang="en-US"/>
        </a:p>
      </dgm:t>
    </dgm:pt>
    <dgm:pt modelId="{817C2512-629D-43B6-9E14-0770CBEDD9FE}" type="sibTrans" cxnId="{65EBF11A-26E3-4645-97ED-3710718EC02D}">
      <dgm:prSet/>
      <dgm:spPr/>
      <dgm:t>
        <a:bodyPr/>
        <a:lstStyle/>
        <a:p>
          <a:endParaRPr lang="en-US"/>
        </a:p>
      </dgm:t>
    </dgm:pt>
    <dgm:pt modelId="{3250E4CD-BC15-4053-B2F3-A7AA1176C611}">
      <dgm:prSet phldrT="[Text]" custT="1"/>
      <dgm:spPr/>
      <dgm:t>
        <a:bodyPr/>
        <a:lstStyle/>
        <a:p>
          <a:endParaRPr lang="en-US" sz="1200" dirty="0"/>
        </a:p>
      </dgm:t>
    </dgm:pt>
    <dgm:pt modelId="{308F82EF-6B43-49BF-BB79-21E2AD0987EF}" type="parTrans" cxnId="{3C7A8E6D-591B-4A68-B7AD-62AA29D74140}">
      <dgm:prSet/>
      <dgm:spPr/>
      <dgm:t>
        <a:bodyPr/>
        <a:lstStyle/>
        <a:p>
          <a:endParaRPr lang="en-US"/>
        </a:p>
      </dgm:t>
    </dgm:pt>
    <dgm:pt modelId="{F33A5B1D-9F12-4900-A5F8-D35033CEFC8D}" type="sibTrans" cxnId="{3C7A8E6D-591B-4A68-B7AD-62AA29D74140}">
      <dgm:prSet/>
      <dgm:spPr/>
      <dgm:t>
        <a:bodyPr/>
        <a:lstStyle/>
        <a:p>
          <a:endParaRPr lang="en-US"/>
        </a:p>
      </dgm:t>
    </dgm:pt>
    <dgm:pt modelId="{2526BE60-372C-4A7E-9191-1F2A5E676944}" type="pres">
      <dgm:prSet presAssocID="{88616B23-3D79-4EB7-8216-A9E3D9A6C25F}" presName="Name0" presStyleCnt="0">
        <dgm:presLayoutVars>
          <dgm:dir/>
          <dgm:animLvl val="lvl"/>
          <dgm:resizeHandles val="exact"/>
        </dgm:presLayoutVars>
      </dgm:prSet>
      <dgm:spPr/>
      <dgm:t>
        <a:bodyPr/>
        <a:lstStyle/>
        <a:p>
          <a:endParaRPr lang="en-US"/>
        </a:p>
      </dgm:t>
    </dgm:pt>
    <dgm:pt modelId="{B6F206D1-420A-4CD4-AAF4-0DB50B3D6FC1}" type="pres">
      <dgm:prSet presAssocID="{F9E33A54-EA72-40E8-9FFC-EB23BACB0904}" presName="linNode" presStyleCnt="0"/>
      <dgm:spPr/>
    </dgm:pt>
    <dgm:pt modelId="{B595309C-691B-4D85-B89D-2642CF280F05}" type="pres">
      <dgm:prSet presAssocID="{F9E33A54-EA72-40E8-9FFC-EB23BACB0904}" presName="parentText" presStyleLbl="node1" presStyleIdx="0" presStyleCnt="3" custScaleX="91401" custScaleY="136733" custLinFactNeighborY="-3828">
        <dgm:presLayoutVars>
          <dgm:chMax val="1"/>
          <dgm:bulletEnabled val="1"/>
        </dgm:presLayoutVars>
      </dgm:prSet>
      <dgm:spPr/>
      <dgm:t>
        <a:bodyPr/>
        <a:lstStyle/>
        <a:p>
          <a:endParaRPr lang="en-US"/>
        </a:p>
      </dgm:t>
    </dgm:pt>
    <dgm:pt modelId="{F0ADD496-AC37-4744-8CC7-5007599BB90A}" type="pres">
      <dgm:prSet presAssocID="{F9E33A54-EA72-40E8-9FFC-EB23BACB0904}" presName="descendantText" presStyleLbl="alignAccFollowNode1" presStyleIdx="0" presStyleCnt="3" custScaleX="114796" custScaleY="189782">
        <dgm:presLayoutVars>
          <dgm:bulletEnabled val="1"/>
        </dgm:presLayoutVars>
      </dgm:prSet>
      <dgm:spPr/>
      <dgm:t>
        <a:bodyPr/>
        <a:lstStyle/>
        <a:p>
          <a:endParaRPr lang="en-US"/>
        </a:p>
      </dgm:t>
    </dgm:pt>
    <dgm:pt modelId="{5B5018F4-85CB-405B-9F51-AE8BF2C6C33E}" type="pres">
      <dgm:prSet presAssocID="{2BF9A3CC-908E-4EE7-AD88-349770654868}" presName="sp" presStyleCnt="0"/>
      <dgm:spPr/>
    </dgm:pt>
    <dgm:pt modelId="{1A53BAE2-071B-412D-B3CF-3453E8822415}" type="pres">
      <dgm:prSet presAssocID="{11997CA8-52D9-4399-9C72-97B599901095}" presName="linNode" presStyleCnt="0"/>
      <dgm:spPr/>
    </dgm:pt>
    <dgm:pt modelId="{D8D81116-BF00-40A7-924E-3762AF7B8700}" type="pres">
      <dgm:prSet presAssocID="{11997CA8-52D9-4399-9C72-97B599901095}" presName="parentText" presStyleLbl="node1" presStyleIdx="1" presStyleCnt="3" custScaleX="102122">
        <dgm:presLayoutVars>
          <dgm:chMax val="1"/>
          <dgm:bulletEnabled val="1"/>
        </dgm:presLayoutVars>
      </dgm:prSet>
      <dgm:spPr/>
      <dgm:t>
        <a:bodyPr/>
        <a:lstStyle/>
        <a:p>
          <a:endParaRPr lang="en-US"/>
        </a:p>
      </dgm:t>
    </dgm:pt>
    <dgm:pt modelId="{1DA42589-CC3B-4C15-9DCD-36EDD3F92091}" type="pres">
      <dgm:prSet presAssocID="{11997CA8-52D9-4399-9C72-97B599901095}" presName="descendantText" presStyleLbl="alignAccFollowNode1" presStyleIdx="1" presStyleCnt="3" custScaleX="130961" custLinFactNeighborX="-478" custLinFactNeighborY="-6007">
        <dgm:presLayoutVars>
          <dgm:bulletEnabled val="1"/>
        </dgm:presLayoutVars>
      </dgm:prSet>
      <dgm:spPr/>
      <dgm:t>
        <a:bodyPr/>
        <a:lstStyle/>
        <a:p>
          <a:endParaRPr lang="en-US"/>
        </a:p>
      </dgm:t>
    </dgm:pt>
    <dgm:pt modelId="{87DBAD2D-AECB-42DC-81BF-46871177F96C}" type="pres">
      <dgm:prSet presAssocID="{A9D06F6E-EE06-4E88-AC76-A2053DA77C04}" presName="sp" presStyleCnt="0"/>
      <dgm:spPr/>
    </dgm:pt>
    <dgm:pt modelId="{40A41F7A-0EB1-4A84-A160-30305B227F2B}" type="pres">
      <dgm:prSet presAssocID="{116C8799-2B41-4647-9204-DC6603F43EF3}" presName="linNode" presStyleCnt="0"/>
      <dgm:spPr/>
    </dgm:pt>
    <dgm:pt modelId="{774DEB22-CFAC-4945-8F97-E2517AB440E4}" type="pres">
      <dgm:prSet presAssocID="{116C8799-2B41-4647-9204-DC6603F43EF3}" presName="parentText" presStyleLbl="node1" presStyleIdx="2" presStyleCnt="3" custScaleX="80646" custScaleY="63177" custLinFactNeighborX="1865" custLinFactNeighborY="-2203">
        <dgm:presLayoutVars>
          <dgm:chMax val="1"/>
          <dgm:bulletEnabled val="1"/>
        </dgm:presLayoutVars>
      </dgm:prSet>
      <dgm:spPr/>
      <dgm:t>
        <a:bodyPr/>
        <a:lstStyle/>
        <a:p>
          <a:endParaRPr lang="en-US"/>
        </a:p>
      </dgm:t>
    </dgm:pt>
    <dgm:pt modelId="{05FC2979-A6BD-41BF-9FA7-AB5129D7AD90}" type="pres">
      <dgm:prSet presAssocID="{116C8799-2B41-4647-9204-DC6603F43EF3}" presName="descendantText" presStyleLbl="alignAccFollowNode1" presStyleIdx="2" presStyleCnt="3" custScaleX="108624" custScaleY="190152" custLinFactNeighborX="5858" custLinFactNeighborY="-5827">
        <dgm:presLayoutVars>
          <dgm:bulletEnabled val="1"/>
        </dgm:presLayoutVars>
      </dgm:prSet>
      <dgm:spPr/>
      <dgm:t>
        <a:bodyPr/>
        <a:lstStyle/>
        <a:p>
          <a:endParaRPr lang="en-US"/>
        </a:p>
      </dgm:t>
    </dgm:pt>
  </dgm:ptLst>
  <dgm:cxnLst>
    <dgm:cxn modelId="{26848080-35F5-4E42-83F1-EC7C5C0AF870}" srcId="{41EB7247-9E51-473C-A266-9CCBC0A3BCE7}" destId="{6D0A47C2-E58D-4104-B740-340878FA93C8}" srcOrd="0" destOrd="0" parTransId="{D3E04B8F-7CEC-40A1-9F69-D965DC139860}" sibTransId="{F7E83ACC-7710-4CC9-9CE7-2C0DED4A33D0}"/>
    <dgm:cxn modelId="{9E31D70C-4299-4642-B8DA-6BCA9D1494F6}" srcId="{116C8799-2B41-4647-9204-DC6603F43EF3}" destId="{9A4AE7E9-C199-4DE5-95A0-3D6407D07FC5}" srcOrd="2" destOrd="0" parTransId="{D441B04A-CA62-4DB6-8843-7EAEA07A96F6}" sibTransId="{9403327A-E754-4F36-BAF8-1E2FF2A75BDF}"/>
    <dgm:cxn modelId="{329653C1-08B1-4434-921A-90F219A9837A}" type="presOf" srcId="{6FA3F175-ABCC-497F-972F-93137835D15F}" destId="{F0ADD496-AC37-4744-8CC7-5007599BB90A}" srcOrd="0" destOrd="1" presId="urn:microsoft.com/office/officeart/2005/8/layout/vList5"/>
    <dgm:cxn modelId="{5BA0FF34-C341-46DB-8B39-2E0784E97BE6}" srcId="{116C8799-2B41-4647-9204-DC6603F43EF3}" destId="{48C216A7-B7B2-49FB-84AF-EBDD99327F02}" srcOrd="3" destOrd="0" parTransId="{FE6E93CD-A261-4642-9684-7552DFB898EC}" sibTransId="{65D2F142-8AA2-47FC-BF74-ABEE068A00D4}"/>
    <dgm:cxn modelId="{1E1D37B2-03C0-4C96-A408-9A333116BC7B}" srcId="{6FA3F175-ABCC-497F-972F-93137835D15F}" destId="{25F253B9-335C-4A10-A71B-B7D7C8B47F10}" srcOrd="3" destOrd="0" parTransId="{FC2C660D-C0D9-4C02-93D6-2157E10ACB62}" sibTransId="{BF05FA63-AA79-4C08-B28D-F9C8BC2DD33D}"/>
    <dgm:cxn modelId="{C849C68E-BB6E-46AC-9298-1512ECCEFC15}" type="presOf" srcId="{11997CA8-52D9-4399-9C72-97B599901095}" destId="{D8D81116-BF00-40A7-924E-3762AF7B8700}" srcOrd="0" destOrd="0" presId="urn:microsoft.com/office/officeart/2005/8/layout/vList5"/>
    <dgm:cxn modelId="{D9640D00-85A0-4733-AF2E-FC94ABA8E7B4}" type="presOf" srcId="{D2F1036D-2BCD-4638-8C01-CE88F8DCAC03}" destId="{05FC2979-A6BD-41BF-9FA7-AB5129D7AD90}" srcOrd="0" destOrd="1" presId="urn:microsoft.com/office/officeart/2005/8/layout/vList5"/>
    <dgm:cxn modelId="{D6ED995A-10D5-4663-AFB3-8D1BD81DE409}" type="presOf" srcId="{5D9C2777-00A4-4034-8D85-D9E41F0DB4ED}" destId="{1DA42589-CC3B-4C15-9DCD-36EDD3F92091}" srcOrd="0" destOrd="0" presId="urn:microsoft.com/office/officeart/2005/8/layout/vList5"/>
    <dgm:cxn modelId="{3342B53E-EC1B-4197-A163-69F4AB56A824}" type="presOf" srcId="{9A4AE7E9-C199-4DE5-95A0-3D6407D07FC5}" destId="{05FC2979-A6BD-41BF-9FA7-AB5129D7AD90}" srcOrd="0" destOrd="2" presId="urn:microsoft.com/office/officeart/2005/8/layout/vList5"/>
    <dgm:cxn modelId="{95540947-9973-4484-9726-A7A106415CD6}" srcId="{11997CA8-52D9-4399-9C72-97B599901095}" destId="{5D9C2777-00A4-4034-8D85-D9E41F0DB4ED}" srcOrd="0" destOrd="0" parTransId="{9B25ACD8-743E-4FE1-BCB4-CE8329D3C120}" sibTransId="{99B03FD3-ED58-44B4-9BA7-672560B468B6}"/>
    <dgm:cxn modelId="{2E81EF14-2393-4172-A305-85A1CD997B6E}" type="presOf" srcId="{6D0A47C2-E58D-4104-B740-340878FA93C8}" destId="{05FC2979-A6BD-41BF-9FA7-AB5129D7AD90}" srcOrd="0" destOrd="5" presId="urn:microsoft.com/office/officeart/2005/8/layout/vList5"/>
    <dgm:cxn modelId="{91EF7C31-DCD6-4116-B814-845A103C0CCF}" srcId="{11997CA8-52D9-4399-9C72-97B599901095}" destId="{43FB4704-1F86-413F-B6DC-4A0D72B59207}" srcOrd="2" destOrd="0" parTransId="{9EA57558-DAE6-48A7-852F-95458EFC3E41}" sibTransId="{F2456C17-0F8B-46E9-A224-80BBF08911F6}"/>
    <dgm:cxn modelId="{65EBF11A-26E3-4645-97ED-3710718EC02D}" srcId="{3250E4CD-BC15-4053-B2F3-A7AA1176C611}" destId="{B3A90DA7-515D-4A9A-B69D-600D6530BE3A}" srcOrd="0" destOrd="0" parTransId="{60078617-636D-48B3-8CD0-F7F1BED8A624}" sibTransId="{817C2512-629D-43B6-9E14-0770CBEDD9FE}"/>
    <dgm:cxn modelId="{185E479E-9F91-405F-AC2B-EDDEEDA6B6C4}" srcId="{88616B23-3D79-4EB7-8216-A9E3D9A6C25F}" destId="{116C8799-2B41-4647-9204-DC6603F43EF3}" srcOrd="2" destOrd="0" parTransId="{2DBC9F62-0F3F-434C-855A-ECFA4B672EFF}" sibTransId="{31C5F6B2-FA5F-453E-AF59-DF83B3A56B3A}"/>
    <dgm:cxn modelId="{03E491D3-1D99-4741-B78F-7498A157C939}" srcId="{6FA3F175-ABCC-497F-972F-93137835D15F}" destId="{CE492D1D-7333-45B3-853A-FC6345FCDD4B}" srcOrd="0" destOrd="0" parTransId="{ACA46BDA-B9A1-4FE9-9525-F31336DB092A}" sibTransId="{A34CC7EC-11BE-4CFC-9289-DED8D52C095F}"/>
    <dgm:cxn modelId="{35EDF8EC-C1BF-4850-ACBD-297C72FEF417}" srcId="{88616B23-3D79-4EB7-8216-A9E3D9A6C25F}" destId="{F9E33A54-EA72-40E8-9FFC-EB23BACB0904}" srcOrd="0" destOrd="0" parTransId="{4A6E240F-50A0-4077-ABB5-FCC33C586467}" sibTransId="{2BF9A3CC-908E-4EE7-AD88-349770654868}"/>
    <dgm:cxn modelId="{807EEFB8-9812-4749-8AA5-E1E4EC9FE706}" srcId="{116C8799-2B41-4647-9204-DC6603F43EF3}" destId="{A6F9429F-EAFA-4C8E-9702-E326636EFA36}" srcOrd="0" destOrd="0" parTransId="{9A1E72E7-AEF2-4B0B-87A9-1F4541D9C40F}" sibTransId="{30006F82-F3FE-40DF-BF3E-7BE0812AD942}"/>
    <dgm:cxn modelId="{D46DBF30-158F-452D-9D31-AD941D84BEA0}" type="presOf" srcId="{A6F9429F-EAFA-4C8E-9702-E326636EFA36}" destId="{05FC2979-A6BD-41BF-9FA7-AB5129D7AD90}" srcOrd="0" destOrd="0" presId="urn:microsoft.com/office/officeart/2005/8/layout/vList5"/>
    <dgm:cxn modelId="{AED10907-8393-44C0-94A4-D7E7C8DB065B}" type="presOf" srcId="{25F253B9-335C-4A10-A71B-B7D7C8B47F10}" destId="{F0ADD496-AC37-4744-8CC7-5007599BB90A}" srcOrd="0" destOrd="5" presId="urn:microsoft.com/office/officeart/2005/8/layout/vList5"/>
    <dgm:cxn modelId="{D1848B50-5723-44E4-B08B-3E75E5A40143}" srcId="{116C8799-2B41-4647-9204-DC6603F43EF3}" destId="{D2F1036D-2BCD-4638-8C01-CE88F8DCAC03}" srcOrd="1" destOrd="0" parTransId="{CA7A3842-C898-4C78-A636-3DEF691958BA}" sibTransId="{7B9C219B-C43F-4944-9275-D2676F12DE9E}"/>
    <dgm:cxn modelId="{2E1434A9-5C11-45D1-8C75-FAD5580F925B}" srcId="{116C8799-2B41-4647-9204-DC6603F43EF3}" destId="{41EB7247-9E51-473C-A266-9CCBC0A3BCE7}" srcOrd="4" destOrd="0" parTransId="{B533550D-A19F-45F7-B235-3FF87F636064}" sibTransId="{0E7DB4B6-16AE-465E-B86E-79010B1AEE84}"/>
    <dgm:cxn modelId="{E392A574-262B-4878-B02B-E1D8C0CC457D}" type="presOf" srcId="{88616B23-3D79-4EB7-8216-A9E3D9A6C25F}" destId="{2526BE60-372C-4A7E-9191-1F2A5E676944}" srcOrd="0" destOrd="0" presId="urn:microsoft.com/office/officeart/2005/8/layout/vList5"/>
    <dgm:cxn modelId="{B7E9DEAF-4170-4825-91D2-C2F8C7C9D069}" type="presOf" srcId="{F9E33A54-EA72-40E8-9FFC-EB23BACB0904}" destId="{B595309C-691B-4D85-B89D-2642CF280F05}" srcOrd="0" destOrd="0" presId="urn:microsoft.com/office/officeart/2005/8/layout/vList5"/>
    <dgm:cxn modelId="{E2D2C022-C05B-4E8D-8667-C289EB4058E6}" type="presOf" srcId="{2D6FDA83-5AD3-48C4-84B0-4F04A96A46B4}" destId="{F0ADD496-AC37-4744-8CC7-5007599BB90A}" srcOrd="0" destOrd="0" presId="urn:microsoft.com/office/officeart/2005/8/layout/vList5"/>
    <dgm:cxn modelId="{DD1EF2EA-F277-41C3-B556-77A1A8964F5B}" type="presOf" srcId="{48C216A7-B7B2-49FB-84AF-EBDD99327F02}" destId="{05FC2979-A6BD-41BF-9FA7-AB5129D7AD90}" srcOrd="0" destOrd="3" presId="urn:microsoft.com/office/officeart/2005/8/layout/vList5"/>
    <dgm:cxn modelId="{CCD76C84-CE22-45E3-9999-11FFF66E301E}" type="presOf" srcId="{CE492D1D-7333-45B3-853A-FC6345FCDD4B}" destId="{F0ADD496-AC37-4744-8CC7-5007599BB90A}" srcOrd="0" destOrd="2" presId="urn:microsoft.com/office/officeart/2005/8/layout/vList5"/>
    <dgm:cxn modelId="{2F8D1C0B-F28B-47B1-BE4A-52682A0C003E}" type="presOf" srcId="{3250E4CD-BC15-4053-B2F3-A7AA1176C611}" destId="{05FC2979-A6BD-41BF-9FA7-AB5129D7AD90}" srcOrd="0" destOrd="6" presId="urn:microsoft.com/office/officeart/2005/8/layout/vList5"/>
    <dgm:cxn modelId="{D7F40C61-254E-4A93-B2A2-403A5A35FCC7}" srcId="{F9E33A54-EA72-40E8-9FFC-EB23BACB0904}" destId="{2D6FDA83-5AD3-48C4-84B0-4F04A96A46B4}" srcOrd="0" destOrd="0" parTransId="{976D8F9C-952B-4E36-BBE9-CDDFAFA39EAE}" sibTransId="{942F7B83-F5A3-4597-B1B1-608A01059C45}"/>
    <dgm:cxn modelId="{35C45F03-5F9F-4E95-96F6-0854BD5F5942}" type="presOf" srcId="{43FB4704-1F86-413F-B6DC-4A0D72B59207}" destId="{1DA42589-CC3B-4C15-9DCD-36EDD3F92091}" srcOrd="0" destOrd="2" presId="urn:microsoft.com/office/officeart/2005/8/layout/vList5"/>
    <dgm:cxn modelId="{27E8978C-8961-4367-89AC-9AAF08AE8B90}" srcId="{11997CA8-52D9-4399-9C72-97B599901095}" destId="{0155C774-EF1E-49C3-93E7-76B9CE73C0AB}" srcOrd="1" destOrd="0" parTransId="{B02779E3-10EA-49D1-A500-03DC007A3BC2}" sibTransId="{A83836AF-62A6-4EF6-AE60-1FCBBDC9E42D}"/>
    <dgm:cxn modelId="{2D5B0499-C0F0-44EE-BD17-D7E5F5C76FB7}" srcId="{6FA3F175-ABCC-497F-972F-93137835D15F}" destId="{F87D6A59-3404-42A3-BE92-9B570A948344}" srcOrd="2" destOrd="0" parTransId="{D00A0CD3-E259-43D2-B8EC-677459F39302}" sibTransId="{35A147FE-6EAE-4BE2-98F4-0D5159D336C4}"/>
    <dgm:cxn modelId="{D0E57FD8-D085-4330-BD3D-3A9B9E93A17F}" srcId="{6FA3F175-ABCC-497F-972F-93137835D15F}" destId="{4463D1F7-86B5-4B2A-944C-04B57199E819}" srcOrd="1" destOrd="0" parTransId="{663B4DF1-448B-4134-9322-37ED48DD7C9D}" sibTransId="{EF7F103E-1C1D-4414-853E-1A4A61B7F924}"/>
    <dgm:cxn modelId="{7D5B7237-4A71-4510-84B0-CE3576EC4D1C}" srcId="{88616B23-3D79-4EB7-8216-A9E3D9A6C25F}" destId="{11997CA8-52D9-4399-9C72-97B599901095}" srcOrd="1" destOrd="0" parTransId="{7B4BFE27-9703-4B38-A9FE-C7472181493D}" sibTransId="{A9D06F6E-EE06-4E88-AC76-A2053DA77C04}"/>
    <dgm:cxn modelId="{3C7A8E6D-591B-4A68-B7AD-62AA29D74140}" srcId="{116C8799-2B41-4647-9204-DC6603F43EF3}" destId="{3250E4CD-BC15-4053-B2F3-A7AA1176C611}" srcOrd="5" destOrd="0" parTransId="{308F82EF-6B43-49BF-BB79-21E2AD0987EF}" sibTransId="{F33A5B1D-9F12-4900-A5F8-D35033CEFC8D}"/>
    <dgm:cxn modelId="{ECA147F7-BD61-4036-BB99-AF3B6E124884}" type="presOf" srcId="{0155C774-EF1E-49C3-93E7-76B9CE73C0AB}" destId="{1DA42589-CC3B-4C15-9DCD-36EDD3F92091}" srcOrd="0" destOrd="1" presId="urn:microsoft.com/office/officeart/2005/8/layout/vList5"/>
    <dgm:cxn modelId="{11CA62B0-23BA-40BF-8A39-48689B31E4CF}" srcId="{6FA3F175-ABCC-497F-972F-93137835D15F}" destId="{2DADF479-2437-437C-9EBE-48F81CCE6F83}" srcOrd="4" destOrd="0" parTransId="{FB8DF719-C6BE-438B-924E-A9DD41A2A5D5}" sibTransId="{7C1F25EF-B85A-40AC-BA00-3B229AAB40EB}"/>
    <dgm:cxn modelId="{6E54B73C-816D-478F-800D-D62521FD386E}" type="presOf" srcId="{4463D1F7-86B5-4B2A-944C-04B57199E819}" destId="{F0ADD496-AC37-4744-8CC7-5007599BB90A}" srcOrd="0" destOrd="3" presId="urn:microsoft.com/office/officeart/2005/8/layout/vList5"/>
    <dgm:cxn modelId="{AFA2B600-E10A-4094-A5BC-0D79E1D94BD0}" type="presOf" srcId="{2DADF479-2437-437C-9EBE-48F81CCE6F83}" destId="{F0ADD496-AC37-4744-8CC7-5007599BB90A}" srcOrd="0" destOrd="6" presId="urn:microsoft.com/office/officeart/2005/8/layout/vList5"/>
    <dgm:cxn modelId="{000F1A15-D813-4567-B411-E9EAFC82EC0C}" srcId="{F9E33A54-EA72-40E8-9FFC-EB23BACB0904}" destId="{6FA3F175-ABCC-497F-972F-93137835D15F}" srcOrd="1" destOrd="0" parTransId="{1EAB6610-B03C-406B-8B7D-DBEAA1CF3795}" sibTransId="{D67DEE72-4099-4DF9-8230-0D47C8AE20FD}"/>
    <dgm:cxn modelId="{9600B55A-2183-4A67-BCAA-C76918A74774}" type="presOf" srcId="{F87D6A59-3404-42A3-BE92-9B570A948344}" destId="{F0ADD496-AC37-4744-8CC7-5007599BB90A}" srcOrd="0" destOrd="4" presId="urn:microsoft.com/office/officeart/2005/8/layout/vList5"/>
    <dgm:cxn modelId="{3B6FCCBC-1470-4F20-ADB1-23B390719FF4}" type="presOf" srcId="{116C8799-2B41-4647-9204-DC6603F43EF3}" destId="{774DEB22-CFAC-4945-8F97-E2517AB440E4}" srcOrd="0" destOrd="0" presId="urn:microsoft.com/office/officeart/2005/8/layout/vList5"/>
    <dgm:cxn modelId="{478CCC91-FF88-4F1F-AD4C-1DFB5E46E94B}" type="presOf" srcId="{B3A90DA7-515D-4A9A-B69D-600D6530BE3A}" destId="{05FC2979-A6BD-41BF-9FA7-AB5129D7AD90}" srcOrd="0" destOrd="7" presId="urn:microsoft.com/office/officeart/2005/8/layout/vList5"/>
    <dgm:cxn modelId="{F9BF0771-5118-47A9-9EEC-453F52BE69A5}" type="presOf" srcId="{41EB7247-9E51-473C-A266-9CCBC0A3BCE7}" destId="{05FC2979-A6BD-41BF-9FA7-AB5129D7AD90}" srcOrd="0" destOrd="4" presId="urn:microsoft.com/office/officeart/2005/8/layout/vList5"/>
    <dgm:cxn modelId="{D98F2A5A-A54A-4FA8-A8F7-91BA47356B5E}" type="presParOf" srcId="{2526BE60-372C-4A7E-9191-1F2A5E676944}" destId="{B6F206D1-420A-4CD4-AAF4-0DB50B3D6FC1}" srcOrd="0" destOrd="0" presId="urn:microsoft.com/office/officeart/2005/8/layout/vList5"/>
    <dgm:cxn modelId="{1ECF10E7-DC9C-407E-B2FD-A3EAE915BFF9}" type="presParOf" srcId="{B6F206D1-420A-4CD4-AAF4-0DB50B3D6FC1}" destId="{B595309C-691B-4D85-B89D-2642CF280F05}" srcOrd="0" destOrd="0" presId="urn:microsoft.com/office/officeart/2005/8/layout/vList5"/>
    <dgm:cxn modelId="{20A5B96A-1177-483A-AE10-FC184848D545}" type="presParOf" srcId="{B6F206D1-420A-4CD4-AAF4-0DB50B3D6FC1}" destId="{F0ADD496-AC37-4744-8CC7-5007599BB90A}" srcOrd="1" destOrd="0" presId="urn:microsoft.com/office/officeart/2005/8/layout/vList5"/>
    <dgm:cxn modelId="{97EC9CA9-63E0-45A3-A58B-38812176BAAB}" type="presParOf" srcId="{2526BE60-372C-4A7E-9191-1F2A5E676944}" destId="{5B5018F4-85CB-405B-9F51-AE8BF2C6C33E}" srcOrd="1" destOrd="0" presId="urn:microsoft.com/office/officeart/2005/8/layout/vList5"/>
    <dgm:cxn modelId="{9AF10217-D77D-4EAF-AB6A-EA54615D61E1}" type="presParOf" srcId="{2526BE60-372C-4A7E-9191-1F2A5E676944}" destId="{1A53BAE2-071B-412D-B3CF-3453E8822415}" srcOrd="2" destOrd="0" presId="urn:microsoft.com/office/officeart/2005/8/layout/vList5"/>
    <dgm:cxn modelId="{554DAAB1-BE81-4DB6-B032-1EAD3A74553C}" type="presParOf" srcId="{1A53BAE2-071B-412D-B3CF-3453E8822415}" destId="{D8D81116-BF00-40A7-924E-3762AF7B8700}" srcOrd="0" destOrd="0" presId="urn:microsoft.com/office/officeart/2005/8/layout/vList5"/>
    <dgm:cxn modelId="{4786ACE1-74CF-4C56-B27D-9ED15A3F56FC}" type="presParOf" srcId="{1A53BAE2-071B-412D-B3CF-3453E8822415}" destId="{1DA42589-CC3B-4C15-9DCD-36EDD3F92091}" srcOrd="1" destOrd="0" presId="urn:microsoft.com/office/officeart/2005/8/layout/vList5"/>
    <dgm:cxn modelId="{66DDA506-D51C-4CAE-812E-30E71A37045D}" type="presParOf" srcId="{2526BE60-372C-4A7E-9191-1F2A5E676944}" destId="{87DBAD2D-AECB-42DC-81BF-46871177F96C}" srcOrd="3" destOrd="0" presId="urn:microsoft.com/office/officeart/2005/8/layout/vList5"/>
    <dgm:cxn modelId="{571C524B-2740-4948-BCEB-8D6DF8412B2E}" type="presParOf" srcId="{2526BE60-372C-4A7E-9191-1F2A5E676944}" destId="{40A41F7A-0EB1-4A84-A160-30305B227F2B}" srcOrd="4" destOrd="0" presId="urn:microsoft.com/office/officeart/2005/8/layout/vList5"/>
    <dgm:cxn modelId="{213A3B0B-4029-4F2D-A344-17B59B4CF998}" type="presParOf" srcId="{40A41F7A-0EB1-4A84-A160-30305B227F2B}" destId="{774DEB22-CFAC-4945-8F97-E2517AB440E4}" srcOrd="0" destOrd="0" presId="urn:microsoft.com/office/officeart/2005/8/layout/vList5"/>
    <dgm:cxn modelId="{3CF8B185-0E47-482E-8D8D-9C40685DD88A}" type="presParOf" srcId="{40A41F7A-0EB1-4A84-A160-30305B227F2B}" destId="{05FC2979-A6BD-41BF-9FA7-AB5129D7AD90}"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616B23-3D79-4EB7-8216-A9E3D9A6C25F}"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116C8799-2B41-4647-9204-DC6603F43EF3}">
      <dgm:prSet phldrT="[Text]" custT="1"/>
      <dgm:spPr/>
      <dgm:t>
        <a:bodyPr/>
        <a:lstStyle/>
        <a:p>
          <a:r>
            <a:rPr lang="en-US" sz="2400" dirty="0" smtClean="0"/>
            <a:t>Pre-fetch Abort</a:t>
          </a:r>
          <a:endParaRPr lang="en-US" sz="2400" dirty="0"/>
        </a:p>
      </dgm:t>
    </dgm:pt>
    <dgm:pt modelId="{2DBC9F62-0F3F-434C-855A-ECFA4B672EFF}" type="parTrans" cxnId="{185E479E-9F91-405F-AC2B-EDDEEDA6B6C4}">
      <dgm:prSet/>
      <dgm:spPr/>
      <dgm:t>
        <a:bodyPr/>
        <a:lstStyle/>
        <a:p>
          <a:endParaRPr lang="en-US"/>
        </a:p>
      </dgm:t>
    </dgm:pt>
    <dgm:pt modelId="{31C5F6B2-FA5F-453E-AF59-DF83B3A56B3A}" type="sibTrans" cxnId="{185E479E-9F91-405F-AC2B-EDDEEDA6B6C4}">
      <dgm:prSet/>
      <dgm:spPr/>
      <dgm:t>
        <a:bodyPr/>
        <a:lstStyle/>
        <a:p>
          <a:endParaRPr lang="en-US"/>
        </a:p>
      </dgm:t>
    </dgm:pt>
    <dgm:pt modelId="{A6F9429F-EAFA-4C8E-9702-E326636EFA36}">
      <dgm:prSet phldrT="[Text]" custT="1"/>
      <dgm:spPr/>
      <dgm:t>
        <a:bodyPr/>
        <a:lstStyle/>
        <a:p>
          <a:r>
            <a:rPr lang="en-US" sz="1300" b="0" i="0" dirty="0" smtClean="0"/>
            <a:t>Is associated with an instruction fetch as opposed to a data access.</a:t>
          </a:r>
          <a:endParaRPr lang="en-US" sz="1300" dirty="0"/>
        </a:p>
      </dgm:t>
    </dgm:pt>
    <dgm:pt modelId="{9A1E72E7-AEF2-4B0B-87A9-1F4541D9C40F}" type="parTrans" cxnId="{807EEFB8-9812-4749-8AA5-E1E4EC9FE706}">
      <dgm:prSet/>
      <dgm:spPr/>
      <dgm:t>
        <a:bodyPr/>
        <a:lstStyle/>
        <a:p>
          <a:endParaRPr lang="en-US"/>
        </a:p>
      </dgm:t>
    </dgm:pt>
    <dgm:pt modelId="{30006F82-F3FE-40DF-BF3E-7BE0812AD942}" type="sibTrans" cxnId="{807EEFB8-9812-4749-8AA5-E1E4EC9FE706}">
      <dgm:prSet/>
      <dgm:spPr/>
      <dgm:t>
        <a:bodyPr/>
        <a:lstStyle/>
        <a:p>
          <a:endParaRPr lang="en-US"/>
        </a:p>
      </dgm:t>
    </dgm:pt>
    <dgm:pt modelId="{DE9F43BA-2024-4F86-B2D3-1CA223A0FC0D}">
      <dgm:prSet phldrT="[Text]" custT="1"/>
      <dgm:spPr/>
      <dgm:t>
        <a:bodyPr/>
        <a:lstStyle/>
        <a:p>
          <a:r>
            <a:rPr lang="en-US" sz="1300" b="0" i="0" dirty="0" smtClean="0"/>
            <a:t>On a pre-fetch abort, the core marks the pre-fetched instruction as invalid, but does not take the exception until it executes the instruction.</a:t>
          </a:r>
          <a:endParaRPr lang="en-US" sz="1300" dirty="0"/>
        </a:p>
      </dgm:t>
    </dgm:pt>
    <dgm:pt modelId="{48F39433-E208-4064-992F-9CF393652C54}" type="parTrans" cxnId="{AB41B002-D568-462E-9A9A-0CD8514347C1}">
      <dgm:prSet/>
      <dgm:spPr/>
      <dgm:t>
        <a:bodyPr/>
        <a:lstStyle/>
        <a:p>
          <a:endParaRPr lang="en-US"/>
        </a:p>
      </dgm:t>
    </dgm:pt>
    <dgm:pt modelId="{95DB48B4-CEAE-4C16-9F81-88C34A90FF1A}" type="sibTrans" cxnId="{AB41B002-D568-462E-9A9A-0CD8514347C1}">
      <dgm:prSet/>
      <dgm:spPr/>
      <dgm:t>
        <a:bodyPr/>
        <a:lstStyle/>
        <a:p>
          <a:endParaRPr lang="en-US"/>
        </a:p>
      </dgm:t>
    </dgm:pt>
    <dgm:pt modelId="{3DF2CA24-336C-4D76-B39C-70B839B6C379}">
      <dgm:prSet phldrT="[Text]" custT="1"/>
      <dgm:spPr/>
      <dgm:t>
        <a:bodyPr/>
        <a:lstStyle/>
        <a:p>
          <a:endParaRPr lang="en-US" sz="1300" dirty="0"/>
        </a:p>
      </dgm:t>
    </dgm:pt>
    <dgm:pt modelId="{37F53D12-3279-4B18-9383-B0B87D8E51A6}" type="parTrans" cxnId="{879E0245-1F15-44A1-BF34-78D48DFDB365}">
      <dgm:prSet/>
      <dgm:spPr/>
      <dgm:t>
        <a:bodyPr/>
        <a:lstStyle/>
        <a:p>
          <a:endParaRPr lang="en-US"/>
        </a:p>
      </dgm:t>
    </dgm:pt>
    <dgm:pt modelId="{2C461A20-7C13-454E-908C-05A10CC5EAE5}" type="sibTrans" cxnId="{879E0245-1F15-44A1-BF34-78D48DFDB365}">
      <dgm:prSet/>
      <dgm:spPr/>
      <dgm:t>
        <a:bodyPr/>
        <a:lstStyle/>
        <a:p>
          <a:endParaRPr lang="en-US"/>
        </a:p>
      </dgm:t>
    </dgm:pt>
    <dgm:pt modelId="{C66B898F-5BE5-43D6-A16E-DDBFD0598231}">
      <dgm:prSet phldrT="[Text]" custT="1"/>
      <dgm:spPr/>
      <dgm:t>
        <a:bodyPr/>
        <a:lstStyle/>
        <a:p>
          <a:r>
            <a:rPr lang="en-US" sz="1300" b="0" i="0" dirty="0" smtClean="0"/>
            <a:t>After dealing with the cause of the abort, the handler executes </a:t>
          </a:r>
          <a:r>
            <a:rPr lang="en-US" sz="1300" b="0" i="0" dirty="0" smtClean="0">
              <a:latin typeface="Consolas" pitchFamily="49" charset="0"/>
              <a:cs typeface="Consolas" pitchFamily="49" charset="0"/>
            </a:rPr>
            <a:t>SUBS PC, R14_abt, #4</a:t>
          </a:r>
          <a:endParaRPr lang="en-US" sz="1300" dirty="0">
            <a:latin typeface="Consolas" pitchFamily="49" charset="0"/>
            <a:cs typeface="Consolas" pitchFamily="49" charset="0"/>
          </a:endParaRPr>
        </a:p>
      </dgm:t>
    </dgm:pt>
    <dgm:pt modelId="{C5B1CDDA-0150-47E5-9CD5-81BDAA264B67}" type="parTrans" cxnId="{5CDC1852-136F-4A34-B2B1-4C70946FD164}">
      <dgm:prSet/>
      <dgm:spPr/>
      <dgm:t>
        <a:bodyPr/>
        <a:lstStyle/>
        <a:p>
          <a:endParaRPr lang="en-US"/>
        </a:p>
      </dgm:t>
    </dgm:pt>
    <dgm:pt modelId="{EFF16826-F214-49A1-B6B3-D568E83876D5}" type="sibTrans" cxnId="{5CDC1852-136F-4A34-B2B1-4C70946FD164}">
      <dgm:prSet/>
      <dgm:spPr/>
      <dgm:t>
        <a:bodyPr/>
        <a:lstStyle/>
        <a:p>
          <a:endParaRPr lang="en-US"/>
        </a:p>
      </dgm:t>
    </dgm:pt>
    <dgm:pt modelId="{5588167F-5360-4FE3-8112-3CA151648622}">
      <dgm:prSet phldrT="[Text]" custT="1"/>
      <dgm:spPr/>
      <dgm:t>
        <a:bodyPr/>
        <a:lstStyle/>
        <a:p>
          <a:endParaRPr lang="en-US" sz="1300" dirty="0"/>
        </a:p>
      </dgm:t>
    </dgm:pt>
    <dgm:pt modelId="{9F19B6A3-F80B-4A7A-85F6-8A93E80D0B59}" type="parTrans" cxnId="{C3469373-1577-48FE-866B-A8584E8166B3}">
      <dgm:prSet/>
      <dgm:spPr/>
      <dgm:t>
        <a:bodyPr/>
        <a:lstStyle/>
        <a:p>
          <a:endParaRPr lang="en-US"/>
        </a:p>
      </dgm:t>
    </dgm:pt>
    <dgm:pt modelId="{7BC377CC-CCF6-42F6-A555-E103ECFA9391}" type="sibTrans" cxnId="{C3469373-1577-48FE-866B-A8584E8166B3}">
      <dgm:prSet/>
      <dgm:spPr/>
      <dgm:t>
        <a:bodyPr/>
        <a:lstStyle/>
        <a:p>
          <a:endParaRPr lang="en-US"/>
        </a:p>
      </dgm:t>
    </dgm:pt>
    <dgm:pt modelId="{83AAAC5B-B498-476C-B603-AC68DB7CBC54}">
      <dgm:prSet phldrT="[Text]" custT="1"/>
      <dgm:spPr/>
      <dgm:t>
        <a:bodyPr/>
        <a:lstStyle/>
        <a:p>
          <a:r>
            <a:rPr lang="en-US" sz="1300" b="0" i="0" dirty="0" smtClean="0"/>
            <a:t>This restores both the PC and the CPSR, and retries the aborted instruction.</a:t>
          </a:r>
          <a:endParaRPr lang="en-US" sz="1300" dirty="0"/>
        </a:p>
      </dgm:t>
    </dgm:pt>
    <dgm:pt modelId="{D2E9B869-6E9A-4A33-BDB5-A0FB8DEBAA1A}" type="parTrans" cxnId="{5BED3A78-DD98-41A8-8C9E-C8F0E6BE7ADC}">
      <dgm:prSet/>
      <dgm:spPr/>
      <dgm:t>
        <a:bodyPr/>
        <a:lstStyle/>
        <a:p>
          <a:endParaRPr lang="en-US"/>
        </a:p>
      </dgm:t>
    </dgm:pt>
    <dgm:pt modelId="{45BB36D4-F095-48BD-AC59-373113CC4518}" type="sibTrans" cxnId="{5BED3A78-DD98-41A8-8C9E-C8F0E6BE7ADC}">
      <dgm:prSet/>
      <dgm:spPr/>
      <dgm:t>
        <a:bodyPr/>
        <a:lstStyle/>
        <a:p>
          <a:endParaRPr lang="en-US"/>
        </a:p>
      </dgm:t>
    </dgm:pt>
    <dgm:pt modelId="{030EAB13-666F-4BAB-83E5-A6326F679721}">
      <dgm:prSet phldrT="[Text]" custT="1"/>
      <dgm:spPr/>
      <dgm:t>
        <a:bodyPr/>
        <a:lstStyle/>
        <a:p>
          <a:endParaRPr lang="en-US" sz="1300" dirty="0"/>
        </a:p>
      </dgm:t>
    </dgm:pt>
    <dgm:pt modelId="{41D41BBE-0401-4CB0-973C-F81989DD7136}" type="parTrans" cxnId="{2146550B-E90A-474D-AACE-BE6905389055}">
      <dgm:prSet/>
      <dgm:spPr/>
      <dgm:t>
        <a:bodyPr/>
        <a:lstStyle/>
        <a:p>
          <a:endParaRPr lang="en-US"/>
        </a:p>
      </dgm:t>
    </dgm:pt>
    <dgm:pt modelId="{F813DEB5-E664-4D08-97C4-BFABB742350B}" type="sibTrans" cxnId="{2146550B-E90A-474D-AACE-BE6905389055}">
      <dgm:prSet/>
      <dgm:spPr/>
      <dgm:t>
        <a:bodyPr/>
        <a:lstStyle/>
        <a:p>
          <a:endParaRPr lang="en-US"/>
        </a:p>
      </dgm:t>
    </dgm:pt>
    <dgm:pt modelId="{B3BE262A-8524-4E24-BF7A-B9E8E05D3AC6}">
      <dgm:prSet phldrT="[Text]" custT="1"/>
      <dgm:spPr/>
      <dgm:t>
        <a:bodyPr/>
        <a:lstStyle/>
        <a:p>
          <a:r>
            <a:rPr lang="en-US" sz="1600" dirty="0" smtClean="0"/>
            <a:t>Imprecise Data Aborts</a:t>
          </a:r>
          <a:endParaRPr lang="en-US" sz="1600" dirty="0"/>
        </a:p>
      </dgm:t>
    </dgm:pt>
    <dgm:pt modelId="{D5E75D0A-EDBB-4A29-8F18-0BF9E758B178}" type="parTrans" cxnId="{68A144A7-CD91-42FF-8AA7-D8EC80047747}">
      <dgm:prSet/>
      <dgm:spPr/>
      <dgm:t>
        <a:bodyPr/>
        <a:lstStyle/>
        <a:p>
          <a:endParaRPr lang="en-US"/>
        </a:p>
      </dgm:t>
    </dgm:pt>
    <dgm:pt modelId="{89C80D13-07F0-490A-B810-6698CF6C8FFC}" type="sibTrans" cxnId="{68A144A7-CD91-42FF-8AA7-D8EC80047747}">
      <dgm:prSet/>
      <dgm:spPr/>
      <dgm:t>
        <a:bodyPr/>
        <a:lstStyle/>
        <a:p>
          <a:endParaRPr lang="en-US"/>
        </a:p>
      </dgm:t>
    </dgm:pt>
    <dgm:pt modelId="{6DFE62CC-3212-48B0-B158-03137C41A9DB}">
      <dgm:prSet phldrT="[Text]" custT="1"/>
      <dgm:spPr/>
      <dgm:t>
        <a:bodyPr/>
        <a:lstStyle/>
        <a:p>
          <a:r>
            <a:rPr lang="en-US" sz="1300" b="0" i="0" dirty="0" smtClean="0"/>
            <a:t>State of the system presented to the abort exception handler can be the state for an instruction </a:t>
          </a:r>
          <a:r>
            <a:rPr lang="en-US" sz="1300" b="1" i="1" dirty="0" smtClean="0"/>
            <a:t>after </a:t>
          </a:r>
          <a:r>
            <a:rPr lang="en-US" sz="1300" b="0" i="0" dirty="0" smtClean="0"/>
            <a:t>the instruction that caused the abort. </a:t>
          </a:r>
          <a:endParaRPr lang="en-US" sz="1300" dirty="0"/>
        </a:p>
      </dgm:t>
    </dgm:pt>
    <dgm:pt modelId="{23321D90-E74D-4E3D-9E5B-E26D163C1D6A}" type="parTrans" cxnId="{A2A825EB-69D2-4DBB-B53E-269EE938B2D1}">
      <dgm:prSet/>
      <dgm:spPr/>
      <dgm:t>
        <a:bodyPr/>
        <a:lstStyle/>
        <a:p>
          <a:endParaRPr lang="en-US"/>
        </a:p>
      </dgm:t>
    </dgm:pt>
    <dgm:pt modelId="{C52E8DFE-2374-414E-82BC-098A71334D7C}" type="sibTrans" cxnId="{A2A825EB-69D2-4DBB-B53E-269EE938B2D1}">
      <dgm:prSet/>
      <dgm:spPr/>
      <dgm:t>
        <a:bodyPr/>
        <a:lstStyle/>
        <a:p>
          <a:endParaRPr lang="en-US"/>
        </a:p>
      </dgm:t>
    </dgm:pt>
    <dgm:pt modelId="{9B9CC1A0-8854-4581-B17D-07FFACD1C39F}">
      <dgm:prSet custT="1"/>
      <dgm:spPr/>
      <dgm:t>
        <a:bodyPr/>
        <a:lstStyle/>
        <a:p>
          <a:endParaRPr lang="en-US" sz="1300" b="0" i="0" dirty="0" smtClean="0"/>
        </a:p>
      </dgm:t>
    </dgm:pt>
    <dgm:pt modelId="{74F1FAA3-077E-4EA7-89D4-4D069BF03B6C}" type="parTrans" cxnId="{64F12489-0EB5-433F-80BC-54B10C1A7561}">
      <dgm:prSet/>
      <dgm:spPr/>
      <dgm:t>
        <a:bodyPr/>
        <a:lstStyle/>
        <a:p>
          <a:endParaRPr lang="en-US"/>
        </a:p>
      </dgm:t>
    </dgm:pt>
    <dgm:pt modelId="{B4743CCD-DDAC-4219-B61A-AE7DA799D95C}" type="sibTrans" cxnId="{64F12489-0EB5-433F-80BC-54B10C1A7561}">
      <dgm:prSet/>
      <dgm:spPr/>
      <dgm:t>
        <a:bodyPr/>
        <a:lstStyle/>
        <a:p>
          <a:endParaRPr lang="en-US"/>
        </a:p>
      </dgm:t>
    </dgm:pt>
    <dgm:pt modelId="{A200BD67-74BB-4F1B-843F-D5E7F13498D8}">
      <dgm:prSet custT="1"/>
      <dgm:spPr/>
      <dgm:t>
        <a:bodyPr/>
        <a:lstStyle/>
        <a:p>
          <a:r>
            <a:rPr lang="en-US" sz="1300" b="0" i="0" dirty="0" smtClean="0"/>
            <a:t>Not possible to restart the processor from the point where the exception occurred.</a:t>
          </a:r>
        </a:p>
      </dgm:t>
    </dgm:pt>
    <dgm:pt modelId="{CF0A4F02-1B53-4324-9548-21258CEFCD1A}" type="parTrans" cxnId="{E544B468-2424-4859-8FBA-3240C2D4414F}">
      <dgm:prSet/>
      <dgm:spPr/>
      <dgm:t>
        <a:bodyPr/>
        <a:lstStyle/>
        <a:p>
          <a:endParaRPr lang="en-US"/>
        </a:p>
      </dgm:t>
    </dgm:pt>
    <dgm:pt modelId="{06D86CBB-1A0C-4902-8D3B-2B707754EEED}" type="sibTrans" cxnId="{E544B468-2424-4859-8FBA-3240C2D4414F}">
      <dgm:prSet/>
      <dgm:spPr/>
      <dgm:t>
        <a:bodyPr/>
        <a:lstStyle/>
        <a:p>
          <a:endParaRPr lang="en-US"/>
        </a:p>
      </dgm:t>
    </dgm:pt>
    <dgm:pt modelId="{6BA3B0DE-31F6-4748-A9DD-6979B016FABE}">
      <dgm:prSet custT="1"/>
      <dgm:spPr/>
      <dgm:t>
        <a:bodyPr/>
        <a:lstStyle/>
        <a:p>
          <a:r>
            <a:rPr lang="en-US" sz="1300" dirty="0" smtClean="0"/>
            <a:t>E.g.:</a:t>
          </a:r>
          <a:endParaRPr lang="en-US" sz="1300" b="0" i="0" dirty="0" smtClean="0"/>
        </a:p>
      </dgm:t>
    </dgm:pt>
    <dgm:pt modelId="{9EC5CD24-2E9D-4AC0-905D-2C8D78F52F1D}" type="parTrans" cxnId="{8AE5FEBD-15FA-4627-8C9C-A5BC3A95D35B}">
      <dgm:prSet/>
      <dgm:spPr/>
      <dgm:t>
        <a:bodyPr/>
        <a:lstStyle/>
        <a:p>
          <a:endParaRPr lang="en-US"/>
        </a:p>
      </dgm:t>
    </dgm:pt>
    <dgm:pt modelId="{FA964EEB-7F5A-42E0-8AE0-07462826613C}" type="sibTrans" cxnId="{8AE5FEBD-15FA-4627-8C9C-A5BC3A95D35B}">
      <dgm:prSet/>
      <dgm:spPr/>
      <dgm:t>
        <a:bodyPr/>
        <a:lstStyle/>
        <a:p>
          <a:endParaRPr lang="en-US"/>
        </a:p>
      </dgm:t>
    </dgm:pt>
    <dgm:pt modelId="{ED37071F-ABBE-46DB-824D-4FC35D4BE7DC}">
      <dgm:prSet custT="1"/>
      <dgm:spPr/>
      <dgm:t>
        <a:bodyPr/>
        <a:lstStyle/>
        <a:p>
          <a:endParaRPr lang="en-US" sz="1300" b="0" i="0" dirty="0" smtClean="0"/>
        </a:p>
      </dgm:t>
    </dgm:pt>
    <dgm:pt modelId="{F6E87810-A483-42B5-9641-A71CCF5F0453}" type="parTrans" cxnId="{85503242-ADC4-4EE8-9D29-E3266990404D}">
      <dgm:prSet/>
      <dgm:spPr/>
      <dgm:t>
        <a:bodyPr/>
        <a:lstStyle/>
        <a:p>
          <a:endParaRPr lang="en-US"/>
        </a:p>
      </dgm:t>
    </dgm:pt>
    <dgm:pt modelId="{A1A90F57-F67A-427E-AD0A-350E460BCE49}" type="sibTrans" cxnId="{85503242-ADC4-4EE8-9D29-E3266990404D}">
      <dgm:prSet/>
      <dgm:spPr/>
      <dgm:t>
        <a:bodyPr/>
        <a:lstStyle/>
        <a:p>
          <a:endParaRPr lang="en-US"/>
        </a:p>
      </dgm:t>
    </dgm:pt>
    <dgm:pt modelId="{A4B2F256-6FB2-4989-A41B-5A8512C6943F}">
      <dgm:prSet custT="1"/>
      <dgm:spPr/>
      <dgm:t>
        <a:bodyPr/>
        <a:lstStyle/>
        <a:p>
          <a:r>
            <a:rPr lang="en-US" sz="1300" b="0" i="0" dirty="0" smtClean="0"/>
            <a:t>External aborts other than loads or stores to strongly ordered memory and loads to the Program Counter or the CSPR.</a:t>
          </a:r>
          <a:endParaRPr lang="en-US" sz="1300" dirty="0"/>
        </a:p>
      </dgm:t>
    </dgm:pt>
    <dgm:pt modelId="{B7B3D406-2F56-450D-9A6C-CE3D65C03CD0}" type="parTrans" cxnId="{2ECB91B9-7029-4EED-AB85-0FFB9BD7E320}">
      <dgm:prSet/>
      <dgm:spPr/>
      <dgm:t>
        <a:bodyPr/>
        <a:lstStyle/>
        <a:p>
          <a:endParaRPr lang="en-US"/>
        </a:p>
      </dgm:t>
    </dgm:pt>
    <dgm:pt modelId="{F78500A9-7DAD-4870-AAB3-C6D0BC7EB53B}" type="sibTrans" cxnId="{2ECB91B9-7029-4EED-AB85-0FFB9BD7E320}">
      <dgm:prSet/>
      <dgm:spPr/>
      <dgm:t>
        <a:bodyPr/>
        <a:lstStyle/>
        <a:p>
          <a:endParaRPr lang="en-US"/>
        </a:p>
      </dgm:t>
    </dgm:pt>
    <dgm:pt modelId="{2526BE60-372C-4A7E-9191-1F2A5E676944}" type="pres">
      <dgm:prSet presAssocID="{88616B23-3D79-4EB7-8216-A9E3D9A6C25F}" presName="Name0" presStyleCnt="0">
        <dgm:presLayoutVars>
          <dgm:dir/>
          <dgm:animLvl val="lvl"/>
          <dgm:resizeHandles val="exact"/>
        </dgm:presLayoutVars>
      </dgm:prSet>
      <dgm:spPr/>
      <dgm:t>
        <a:bodyPr/>
        <a:lstStyle/>
        <a:p>
          <a:endParaRPr lang="en-US"/>
        </a:p>
      </dgm:t>
    </dgm:pt>
    <dgm:pt modelId="{40A41F7A-0EB1-4A84-A160-30305B227F2B}" type="pres">
      <dgm:prSet presAssocID="{116C8799-2B41-4647-9204-DC6603F43EF3}" presName="linNode" presStyleCnt="0"/>
      <dgm:spPr/>
    </dgm:pt>
    <dgm:pt modelId="{774DEB22-CFAC-4945-8F97-E2517AB440E4}" type="pres">
      <dgm:prSet presAssocID="{116C8799-2B41-4647-9204-DC6603F43EF3}" presName="parentText" presStyleLbl="node1" presStyleIdx="0" presStyleCnt="2" custLinFactY="9129" custLinFactNeighborX="808" custLinFactNeighborY="100000">
        <dgm:presLayoutVars>
          <dgm:chMax val="1"/>
          <dgm:bulletEnabled val="1"/>
        </dgm:presLayoutVars>
      </dgm:prSet>
      <dgm:spPr/>
      <dgm:t>
        <a:bodyPr/>
        <a:lstStyle/>
        <a:p>
          <a:endParaRPr lang="en-US"/>
        </a:p>
      </dgm:t>
    </dgm:pt>
    <dgm:pt modelId="{05FC2979-A6BD-41BF-9FA7-AB5129D7AD90}" type="pres">
      <dgm:prSet presAssocID="{116C8799-2B41-4647-9204-DC6603F43EF3}" presName="descendantText" presStyleLbl="alignAccFollowNode1" presStyleIdx="0" presStyleCnt="2" custScaleY="143226" custLinFactY="27517" custLinFactNeighborX="136" custLinFactNeighborY="100000">
        <dgm:presLayoutVars>
          <dgm:bulletEnabled val="1"/>
        </dgm:presLayoutVars>
      </dgm:prSet>
      <dgm:spPr/>
      <dgm:t>
        <a:bodyPr/>
        <a:lstStyle/>
        <a:p>
          <a:endParaRPr lang="en-US"/>
        </a:p>
      </dgm:t>
    </dgm:pt>
    <dgm:pt modelId="{D7FB5E59-D1BD-41AD-B7A1-802B60AAAA0D}" type="pres">
      <dgm:prSet presAssocID="{31C5F6B2-FA5F-453E-AF59-DF83B3A56B3A}" presName="sp" presStyleCnt="0"/>
      <dgm:spPr/>
    </dgm:pt>
    <dgm:pt modelId="{F38C9D87-FD96-4206-9701-E177F2F95D11}" type="pres">
      <dgm:prSet presAssocID="{B3BE262A-8524-4E24-BF7A-B9E8E05D3AC6}" presName="linNode" presStyleCnt="0"/>
      <dgm:spPr/>
    </dgm:pt>
    <dgm:pt modelId="{443BEB4E-0051-41E9-A234-29B96E3DFE3C}" type="pres">
      <dgm:prSet presAssocID="{B3BE262A-8524-4E24-BF7A-B9E8E05D3AC6}" presName="parentText" presStyleLbl="node1" presStyleIdx="1" presStyleCnt="2" custScaleY="42252" custLinFactY="-24098" custLinFactNeighborX="-449" custLinFactNeighborY="-100000">
        <dgm:presLayoutVars>
          <dgm:chMax val="1"/>
          <dgm:bulletEnabled val="1"/>
        </dgm:presLayoutVars>
      </dgm:prSet>
      <dgm:spPr/>
      <dgm:t>
        <a:bodyPr/>
        <a:lstStyle/>
        <a:p>
          <a:endParaRPr lang="en-US"/>
        </a:p>
      </dgm:t>
    </dgm:pt>
    <dgm:pt modelId="{B83AD009-6DE9-4DBF-8D6F-2C551B0F14AC}" type="pres">
      <dgm:prSet presAssocID="{B3BE262A-8524-4E24-BF7A-B9E8E05D3AC6}" presName="descendantText" presStyleLbl="alignAccFollowNode1" presStyleIdx="1" presStyleCnt="2" custScaleY="116872" custLinFactY="-81852" custLinFactNeighborY="-100000">
        <dgm:presLayoutVars>
          <dgm:bulletEnabled val="1"/>
        </dgm:presLayoutVars>
      </dgm:prSet>
      <dgm:spPr/>
      <dgm:t>
        <a:bodyPr/>
        <a:lstStyle/>
        <a:p>
          <a:endParaRPr lang="en-US"/>
        </a:p>
      </dgm:t>
    </dgm:pt>
  </dgm:ptLst>
  <dgm:cxnLst>
    <dgm:cxn modelId="{9F222792-18D6-475A-A3DA-1A983B70802B}" type="presOf" srcId="{DE9F43BA-2024-4F86-B2D3-1CA223A0FC0D}" destId="{05FC2979-A6BD-41BF-9FA7-AB5129D7AD90}" srcOrd="0" destOrd="2" presId="urn:microsoft.com/office/officeart/2005/8/layout/vList5"/>
    <dgm:cxn modelId="{807EEFB8-9812-4749-8AA5-E1E4EC9FE706}" srcId="{116C8799-2B41-4647-9204-DC6603F43EF3}" destId="{A6F9429F-EAFA-4C8E-9702-E326636EFA36}" srcOrd="0" destOrd="0" parTransId="{9A1E72E7-AEF2-4B0B-87A9-1F4541D9C40F}" sibTransId="{30006F82-F3FE-40DF-BF3E-7BE0812AD942}"/>
    <dgm:cxn modelId="{879E0245-1F15-44A1-BF34-78D48DFDB365}" srcId="{116C8799-2B41-4647-9204-DC6603F43EF3}" destId="{3DF2CA24-336C-4D76-B39C-70B839B6C379}" srcOrd="1" destOrd="0" parTransId="{37F53D12-3279-4B18-9383-B0B87D8E51A6}" sibTransId="{2C461A20-7C13-454E-908C-05A10CC5EAE5}"/>
    <dgm:cxn modelId="{24918CB4-FF5A-46B0-9220-90441684C7AF}" type="presOf" srcId="{3DF2CA24-336C-4D76-B39C-70B839B6C379}" destId="{05FC2979-A6BD-41BF-9FA7-AB5129D7AD90}" srcOrd="0" destOrd="1" presId="urn:microsoft.com/office/officeart/2005/8/layout/vList5"/>
    <dgm:cxn modelId="{3E9F5300-86C3-46D1-A787-8EB4DF2BDD73}" type="presOf" srcId="{A4B2F256-6FB2-4989-A41B-5A8512C6943F}" destId="{B83AD009-6DE9-4DBF-8D6F-2C551B0F14AC}" srcOrd="0" destOrd="5" presId="urn:microsoft.com/office/officeart/2005/8/layout/vList5"/>
    <dgm:cxn modelId="{5934466B-40CB-4547-9A4E-DE9329CDFFE3}" type="presOf" srcId="{ED37071F-ABBE-46DB-824D-4FC35D4BE7DC}" destId="{B83AD009-6DE9-4DBF-8D6F-2C551B0F14AC}" srcOrd="0" destOrd="3" presId="urn:microsoft.com/office/officeart/2005/8/layout/vList5"/>
    <dgm:cxn modelId="{D445C1AA-72C6-497C-A186-769CF2CEBBD2}" type="presOf" srcId="{030EAB13-666F-4BAB-83E5-A6326F679721}" destId="{05FC2979-A6BD-41BF-9FA7-AB5129D7AD90}" srcOrd="0" destOrd="5" presId="urn:microsoft.com/office/officeart/2005/8/layout/vList5"/>
    <dgm:cxn modelId="{AB41B002-D568-462E-9A9A-0CD8514347C1}" srcId="{116C8799-2B41-4647-9204-DC6603F43EF3}" destId="{DE9F43BA-2024-4F86-B2D3-1CA223A0FC0D}" srcOrd="2" destOrd="0" parTransId="{48F39433-E208-4064-992F-9CF393652C54}" sibTransId="{95DB48B4-CEAE-4C16-9F81-88C34A90FF1A}"/>
    <dgm:cxn modelId="{93802A67-025A-4BDD-B0B8-144EE7FC5CF4}" type="presOf" srcId="{88616B23-3D79-4EB7-8216-A9E3D9A6C25F}" destId="{2526BE60-372C-4A7E-9191-1F2A5E676944}" srcOrd="0" destOrd="0" presId="urn:microsoft.com/office/officeart/2005/8/layout/vList5"/>
    <dgm:cxn modelId="{5CDC1852-136F-4A34-B2B1-4C70946FD164}" srcId="{116C8799-2B41-4647-9204-DC6603F43EF3}" destId="{C66B898F-5BE5-43D6-A16E-DDBFD0598231}" srcOrd="4" destOrd="0" parTransId="{C5B1CDDA-0150-47E5-9CD5-81BDAA264B67}" sibTransId="{EFF16826-F214-49A1-B6B3-D568E83876D5}"/>
    <dgm:cxn modelId="{6732B812-3B60-4464-B102-4BBBC81B6730}" type="presOf" srcId="{9B9CC1A0-8854-4581-B17D-07FFACD1C39F}" destId="{B83AD009-6DE9-4DBF-8D6F-2C551B0F14AC}" srcOrd="0" destOrd="1" presId="urn:microsoft.com/office/officeart/2005/8/layout/vList5"/>
    <dgm:cxn modelId="{C3469373-1577-48FE-866B-A8584E8166B3}" srcId="{116C8799-2B41-4647-9204-DC6603F43EF3}" destId="{5588167F-5360-4FE3-8112-3CA151648622}" srcOrd="3" destOrd="0" parTransId="{9F19B6A3-F80B-4A7A-85F6-8A93E80D0B59}" sibTransId="{7BC377CC-CCF6-42F6-A555-E103ECFA9391}"/>
    <dgm:cxn modelId="{7CBADE63-2559-4861-95F3-A2E9EB2FB81B}" type="presOf" srcId="{6BA3B0DE-31F6-4748-A9DD-6979B016FABE}" destId="{B83AD009-6DE9-4DBF-8D6F-2C551B0F14AC}" srcOrd="0" destOrd="4" presId="urn:microsoft.com/office/officeart/2005/8/layout/vList5"/>
    <dgm:cxn modelId="{C1348A73-187C-4E01-979E-5DA0CFDAFFD2}" type="presOf" srcId="{A6F9429F-EAFA-4C8E-9702-E326636EFA36}" destId="{05FC2979-A6BD-41BF-9FA7-AB5129D7AD90}" srcOrd="0" destOrd="0" presId="urn:microsoft.com/office/officeart/2005/8/layout/vList5"/>
    <dgm:cxn modelId="{2146550B-E90A-474D-AACE-BE6905389055}" srcId="{116C8799-2B41-4647-9204-DC6603F43EF3}" destId="{030EAB13-666F-4BAB-83E5-A6326F679721}" srcOrd="5" destOrd="0" parTransId="{41D41BBE-0401-4CB0-973C-F81989DD7136}" sibTransId="{F813DEB5-E664-4D08-97C4-BFABB742350B}"/>
    <dgm:cxn modelId="{5CF3DBE6-E78B-4610-8049-5896DA89E877}" type="presOf" srcId="{6DFE62CC-3212-48B0-B158-03137C41A9DB}" destId="{B83AD009-6DE9-4DBF-8D6F-2C551B0F14AC}" srcOrd="0" destOrd="0" presId="urn:microsoft.com/office/officeart/2005/8/layout/vList5"/>
    <dgm:cxn modelId="{5BED3A78-DD98-41A8-8C9E-C8F0E6BE7ADC}" srcId="{116C8799-2B41-4647-9204-DC6603F43EF3}" destId="{83AAAC5B-B498-476C-B603-AC68DB7CBC54}" srcOrd="6" destOrd="0" parTransId="{D2E9B869-6E9A-4A33-BDB5-A0FB8DEBAA1A}" sibTransId="{45BB36D4-F095-48BD-AC59-373113CC4518}"/>
    <dgm:cxn modelId="{E544B468-2424-4859-8FBA-3240C2D4414F}" srcId="{B3BE262A-8524-4E24-BF7A-B9E8E05D3AC6}" destId="{A200BD67-74BB-4F1B-843F-D5E7F13498D8}" srcOrd="2" destOrd="0" parTransId="{CF0A4F02-1B53-4324-9548-21258CEFCD1A}" sibTransId="{06D86CBB-1A0C-4902-8D3B-2B707754EEED}"/>
    <dgm:cxn modelId="{63247DC5-EF81-491A-B479-B56C4E1293B2}" type="presOf" srcId="{B3BE262A-8524-4E24-BF7A-B9E8E05D3AC6}" destId="{443BEB4E-0051-41E9-A234-29B96E3DFE3C}" srcOrd="0" destOrd="0" presId="urn:microsoft.com/office/officeart/2005/8/layout/vList5"/>
    <dgm:cxn modelId="{A2A825EB-69D2-4DBB-B53E-269EE938B2D1}" srcId="{B3BE262A-8524-4E24-BF7A-B9E8E05D3AC6}" destId="{6DFE62CC-3212-48B0-B158-03137C41A9DB}" srcOrd="0" destOrd="0" parTransId="{23321D90-E74D-4E3D-9E5B-E26D163C1D6A}" sibTransId="{C52E8DFE-2374-414E-82BC-098A71334D7C}"/>
    <dgm:cxn modelId="{38B41949-CE3D-45F4-8488-927830C73B5E}" type="presOf" srcId="{83AAAC5B-B498-476C-B603-AC68DB7CBC54}" destId="{05FC2979-A6BD-41BF-9FA7-AB5129D7AD90}" srcOrd="0" destOrd="6" presId="urn:microsoft.com/office/officeart/2005/8/layout/vList5"/>
    <dgm:cxn modelId="{185E479E-9F91-405F-AC2B-EDDEEDA6B6C4}" srcId="{88616B23-3D79-4EB7-8216-A9E3D9A6C25F}" destId="{116C8799-2B41-4647-9204-DC6603F43EF3}" srcOrd="0" destOrd="0" parTransId="{2DBC9F62-0F3F-434C-855A-ECFA4B672EFF}" sibTransId="{31C5F6B2-FA5F-453E-AF59-DF83B3A56B3A}"/>
    <dgm:cxn modelId="{85503242-ADC4-4EE8-9D29-E3266990404D}" srcId="{B3BE262A-8524-4E24-BF7A-B9E8E05D3AC6}" destId="{ED37071F-ABBE-46DB-824D-4FC35D4BE7DC}" srcOrd="3" destOrd="0" parTransId="{F6E87810-A483-42B5-9641-A71CCF5F0453}" sibTransId="{A1A90F57-F67A-427E-AD0A-350E460BCE49}"/>
    <dgm:cxn modelId="{163DE210-4A77-41CE-A2FD-E736F01CE3C7}" type="presOf" srcId="{A200BD67-74BB-4F1B-843F-D5E7F13498D8}" destId="{B83AD009-6DE9-4DBF-8D6F-2C551B0F14AC}" srcOrd="0" destOrd="2" presId="urn:microsoft.com/office/officeart/2005/8/layout/vList5"/>
    <dgm:cxn modelId="{4A343347-1EF6-4380-A178-09C0650FD620}" type="presOf" srcId="{116C8799-2B41-4647-9204-DC6603F43EF3}" destId="{774DEB22-CFAC-4945-8F97-E2517AB440E4}" srcOrd="0" destOrd="0" presId="urn:microsoft.com/office/officeart/2005/8/layout/vList5"/>
    <dgm:cxn modelId="{7FC80536-12F4-4EA1-9EDB-B248AFF585DA}" type="presOf" srcId="{C66B898F-5BE5-43D6-A16E-DDBFD0598231}" destId="{05FC2979-A6BD-41BF-9FA7-AB5129D7AD90}" srcOrd="0" destOrd="4" presId="urn:microsoft.com/office/officeart/2005/8/layout/vList5"/>
    <dgm:cxn modelId="{68A144A7-CD91-42FF-8AA7-D8EC80047747}" srcId="{88616B23-3D79-4EB7-8216-A9E3D9A6C25F}" destId="{B3BE262A-8524-4E24-BF7A-B9E8E05D3AC6}" srcOrd="1" destOrd="0" parTransId="{D5E75D0A-EDBB-4A29-8F18-0BF9E758B178}" sibTransId="{89C80D13-07F0-490A-B810-6698CF6C8FFC}"/>
    <dgm:cxn modelId="{64F12489-0EB5-433F-80BC-54B10C1A7561}" srcId="{B3BE262A-8524-4E24-BF7A-B9E8E05D3AC6}" destId="{9B9CC1A0-8854-4581-B17D-07FFACD1C39F}" srcOrd="1" destOrd="0" parTransId="{74F1FAA3-077E-4EA7-89D4-4D069BF03B6C}" sibTransId="{B4743CCD-DDAC-4219-B61A-AE7DA799D95C}"/>
    <dgm:cxn modelId="{2ECB91B9-7029-4EED-AB85-0FFB9BD7E320}" srcId="{6BA3B0DE-31F6-4748-A9DD-6979B016FABE}" destId="{A4B2F256-6FB2-4989-A41B-5A8512C6943F}" srcOrd="0" destOrd="0" parTransId="{B7B3D406-2F56-450D-9A6C-CE3D65C03CD0}" sibTransId="{F78500A9-7DAD-4870-AAB3-C6D0BC7EB53B}"/>
    <dgm:cxn modelId="{8AE5FEBD-15FA-4627-8C9C-A5BC3A95D35B}" srcId="{B3BE262A-8524-4E24-BF7A-B9E8E05D3AC6}" destId="{6BA3B0DE-31F6-4748-A9DD-6979B016FABE}" srcOrd="4" destOrd="0" parTransId="{9EC5CD24-2E9D-4AC0-905D-2C8D78F52F1D}" sibTransId="{FA964EEB-7F5A-42E0-8AE0-07462826613C}"/>
    <dgm:cxn modelId="{9F35D3D5-F1D3-4790-8EFC-A4E0A336DF1A}" type="presOf" srcId="{5588167F-5360-4FE3-8112-3CA151648622}" destId="{05FC2979-A6BD-41BF-9FA7-AB5129D7AD90}" srcOrd="0" destOrd="3" presId="urn:microsoft.com/office/officeart/2005/8/layout/vList5"/>
    <dgm:cxn modelId="{01DAF012-65AA-4B22-AF10-86453706ED90}" type="presParOf" srcId="{2526BE60-372C-4A7E-9191-1F2A5E676944}" destId="{40A41F7A-0EB1-4A84-A160-30305B227F2B}" srcOrd="0" destOrd="0" presId="urn:microsoft.com/office/officeart/2005/8/layout/vList5"/>
    <dgm:cxn modelId="{01A0E394-F1A2-46A5-927F-7E519BE29EFB}" type="presParOf" srcId="{40A41F7A-0EB1-4A84-A160-30305B227F2B}" destId="{774DEB22-CFAC-4945-8F97-E2517AB440E4}" srcOrd="0" destOrd="0" presId="urn:microsoft.com/office/officeart/2005/8/layout/vList5"/>
    <dgm:cxn modelId="{D49C3D97-5706-4DBF-AA4B-DCD7CCDCBD6F}" type="presParOf" srcId="{40A41F7A-0EB1-4A84-A160-30305B227F2B}" destId="{05FC2979-A6BD-41BF-9FA7-AB5129D7AD90}" srcOrd="1" destOrd="0" presId="urn:microsoft.com/office/officeart/2005/8/layout/vList5"/>
    <dgm:cxn modelId="{ABC91E38-9B8D-4AD1-B387-C4EF19B6CB6A}" type="presParOf" srcId="{2526BE60-372C-4A7E-9191-1F2A5E676944}" destId="{D7FB5E59-D1BD-41AD-B7A1-802B60AAAA0D}" srcOrd="1" destOrd="0" presId="urn:microsoft.com/office/officeart/2005/8/layout/vList5"/>
    <dgm:cxn modelId="{EBCB1B80-A700-4965-B224-6EB7D3D629D8}" type="presParOf" srcId="{2526BE60-372C-4A7E-9191-1F2A5E676944}" destId="{F38C9D87-FD96-4206-9701-E177F2F95D11}" srcOrd="2" destOrd="0" presId="urn:microsoft.com/office/officeart/2005/8/layout/vList5"/>
    <dgm:cxn modelId="{35692E93-D7E5-4F3F-9FC1-7D5A6F2426B1}" type="presParOf" srcId="{F38C9D87-FD96-4206-9701-E177F2F95D11}" destId="{443BEB4E-0051-41E9-A234-29B96E3DFE3C}" srcOrd="0" destOrd="0" presId="urn:microsoft.com/office/officeart/2005/8/layout/vList5"/>
    <dgm:cxn modelId="{1FD06257-9483-490E-99C2-E9802A4F4AEA}" type="presParOf" srcId="{F38C9D87-FD96-4206-9701-E177F2F95D11}" destId="{B83AD009-6DE9-4DBF-8D6F-2C551B0F14AC}"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C71668-36B7-4E1C-B0E3-7901A53C2D0F}"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60B23A36-0317-4E4C-9212-90D01C77656C}">
      <dgm:prSet phldrT="[Text]" custT="1"/>
      <dgm:spPr/>
      <dgm:t>
        <a:bodyPr/>
        <a:lstStyle/>
        <a:p>
          <a:r>
            <a:rPr lang="en-US" sz="2000" dirty="0" smtClean="0"/>
            <a:t>Method of handling multiple interrupts where interrupts are filtered by priority.</a:t>
          </a:r>
          <a:endParaRPr lang="en-US" sz="2000" dirty="0"/>
        </a:p>
      </dgm:t>
    </dgm:pt>
    <dgm:pt modelId="{5D084CBF-5C6A-47BB-BFA8-A5EF4750CBE9}" type="parTrans" cxnId="{06D4F15A-7F81-49FE-B5BF-CAF8D6E8E665}">
      <dgm:prSet/>
      <dgm:spPr/>
      <dgm:t>
        <a:bodyPr/>
        <a:lstStyle/>
        <a:p>
          <a:endParaRPr lang="en-US"/>
        </a:p>
      </dgm:t>
    </dgm:pt>
    <dgm:pt modelId="{E8DDD32C-A7BA-4386-8981-2D06EC0A0832}" type="sibTrans" cxnId="{06D4F15A-7F81-49FE-B5BF-CAF8D6E8E665}">
      <dgm:prSet/>
      <dgm:spPr/>
      <dgm:t>
        <a:bodyPr/>
        <a:lstStyle/>
        <a:p>
          <a:endParaRPr lang="en-US"/>
        </a:p>
      </dgm:t>
    </dgm:pt>
    <dgm:pt modelId="{D37DE689-40C7-4CE7-B87E-717DEA835C00}">
      <dgm:prSet phldrT="[Text]" custT="1"/>
      <dgm:spPr/>
      <dgm:t>
        <a:bodyPr/>
        <a:lstStyle/>
        <a:p>
          <a:r>
            <a:rPr lang="en-US" sz="2000" dirty="0" smtClean="0"/>
            <a:t>Interrupts with higher priority should have a lower latency.</a:t>
          </a:r>
          <a:endParaRPr lang="en-US" sz="2000" dirty="0"/>
        </a:p>
      </dgm:t>
    </dgm:pt>
    <dgm:pt modelId="{33BF4DAD-6B2F-4F82-B15F-211DC5B1C8DA}" type="parTrans" cxnId="{A52E01FA-D205-4E71-B80A-4062C17B3ABF}">
      <dgm:prSet/>
      <dgm:spPr/>
      <dgm:t>
        <a:bodyPr/>
        <a:lstStyle/>
        <a:p>
          <a:endParaRPr lang="en-US"/>
        </a:p>
      </dgm:t>
    </dgm:pt>
    <dgm:pt modelId="{20F0B6B1-D6BC-4CD6-9698-795CC110D994}" type="sibTrans" cxnId="{A52E01FA-D205-4E71-B80A-4062C17B3ABF}">
      <dgm:prSet/>
      <dgm:spPr/>
      <dgm:t>
        <a:bodyPr/>
        <a:lstStyle/>
        <a:p>
          <a:endParaRPr lang="en-US"/>
        </a:p>
      </dgm:t>
    </dgm:pt>
    <dgm:pt modelId="{C37F07CC-872C-408A-9DAD-5B689A80BD55}">
      <dgm:prSet phldrT="[Text]" custT="1"/>
      <dgm:spPr/>
      <dgm:t>
        <a:bodyPr/>
        <a:lstStyle/>
        <a:p>
          <a:r>
            <a:rPr lang="en-US" sz="2000" dirty="0" smtClean="0"/>
            <a:t>Interrupts are re-enabled early on in the interrupt handler to</a:t>
          </a:r>
        </a:p>
        <a:p>
          <a:r>
            <a:rPr lang="en-US" sz="2000" dirty="0" smtClean="0"/>
            <a:t>achieve low interrupt latency.</a:t>
          </a:r>
          <a:endParaRPr lang="en-US" sz="2000" dirty="0"/>
        </a:p>
      </dgm:t>
    </dgm:pt>
    <dgm:pt modelId="{14EB1D10-F462-460A-B320-7E64617DE6C0}" type="parTrans" cxnId="{36D8F87F-61AB-498A-915C-EE8BA61E9561}">
      <dgm:prSet/>
      <dgm:spPr/>
      <dgm:t>
        <a:bodyPr/>
        <a:lstStyle/>
        <a:p>
          <a:endParaRPr lang="en-US"/>
        </a:p>
      </dgm:t>
    </dgm:pt>
    <dgm:pt modelId="{3995E66D-D4E1-48D8-BC8F-EAF73BC25769}" type="sibTrans" cxnId="{36D8F87F-61AB-498A-915C-EE8BA61E9561}">
      <dgm:prSet/>
      <dgm:spPr/>
      <dgm:t>
        <a:bodyPr/>
        <a:lstStyle/>
        <a:p>
          <a:endParaRPr lang="en-US"/>
        </a:p>
      </dgm:t>
    </dgm:pt>
    <dgm:pt modelId="{9203570F-8AEE-4955-BDF1-352101F0383E}" type="pres">
      <dgm:prSet presAssocID="{7DC71668-36B7-4E1C-B0E3-7901A53C2D0F}" presName="linear" presStyleCnt="0">
        <dgm:presLayoutVars>
          <dgm:animLvl val="lvl"/>
          <dgm:resizeHandles val="exact"/>
        </dgm:presLayoutVars>
      </dgm:prSet>
      <dgm:spPr/>
      <dgm:t>
        <a:bodyPr/>
        <a:lstStyle/>
        <a:p>
          <a:endParaRPr lang="en-US"/>
        </a:p>
      </dgm:t>
    </dgm:pt>
    <dgm:pt modelId="{6E73FE9E-04EA-452E-BA42-1F31D41063CB}" type="pres">
      <dgm:prSet presAssocID="{60B23A36-0317-4E4C-9212-90D01C77656C}" presName="parentText" presStyleLbl="node1" presStyleIdx="0" presStyleCnt="3" custLinFactNeighborX="-25347" custLinFactNeighborY="-71996">
        <dgm:presLayoutVars>
          <dgm:chMax val="0"/>
          <dgm:bulletEnabled val="1"/>
        </dgm:presLayoutVars>
      </dgm:prSet>
      <dgm:spPr/>
      <dgm:t>
        <a:bodyPr/>
        <a:lstStyle/>
        <a:p>
          <a:endParaRPr lang="en-US"/>
        </a:p>
      </dgm:t>
    </dgm:pt>
    <dgm:pt modelId="{3CC607DB-BA17-4CB1-A815-0D3998EA7AA1}" type="pres">
      <dgm:prSet presAssocID="{E8DDD32C-A7BA-4386-8981-2D06EC0A0832}" presName="spacer" presStyleCnt="0"/>
      <dgm:spPr/>
    </dgm:pt>
    <dgm:pt modelId="{EF4F9809-6A56-48FF-AA67-4D0C30D589F4}" type="pres">
      <dgm:prSet presAssocID="{D37DE689-40C7-4CE7-B87E-717DEA835C00}" presName="parentText" presStyleLbl="node1" presStyleIdx="1" presStyleCnt="3" custScaleY="85216" custLinFactY="-2060" custLinFactNeighborY="-100000">
        <dgm:presLayoutVars>
          <dgm:chMax val="0"/>
          <dgm:bulletEnabled val="1"/>
        </dgm:presLayoutVars>
      </dgm:prSet>
      <dgm:spPr/>
      <dgm:t>
        <a:bodyPr/>
        <a:lstStyle/>
        <a:p>
          <a:endParaRPr lang="en-US"/>
        </a:p>
      </dgm:t>
    </dgm:pt>
    <dgm:pt modelId="{E92169B0-917B-4905-B0B2-EFAB64309A25}" type="pres">
      <dgm:prSet presAssocID="{20F0B6B1-D6BC-4CD6-9698-795CC110D994}" presName="spacer" presStyleCnt="0"/>
      <dgm:spPr/>
    </dgm:pt>
    <dgm:pt modelId="{09FF79AA-C8FC-4B1F-B8A4-7546326F6CDF}" type="pres">
      <dgm:prSet presAssocID="{C37F07CC-872C-408A-9DAD-5B689A80BD55}" presName="parentText" presStyleLbl="node1" presStyleIdx="2" presStyleCnt="3" custScaleY="84625" custLinFactY="-14054" custLinFactNeighborX="355" custLinFactNeighborY="-100000">
        <dgm:presLayoutVars>
          <dgm:chMax val="0"/>
          <dgm:bulletEnabled val="1"/>
        </dgm:presLayoutVars>
      </dgm:prSet>
      <dgm:spPr/>
      <dgm:t>
        <a:bodyPr/>
        <a:lstStyle/>
        <a:p>
          <a:endParaRPr lang="en-US"/>
        </a:p>
      </dgm:t>
    </dgm:pt>
  </dgm:ptLst>
  <dgm:cxnLst>
    <dgm:cxn modelId="{DAFD8A5F-23B4-4DD0-A3DD-82C4943624C9}" type="presOf" srcId="{60B23A36-0317-4E4C-9212-90D01C77656C}" destId="{6E73FE9E-04EA-452E-BA42-1F31D41063CB}" srcOrd="0" destOrd="0" presId="urn:microsoft.com/office/officeart/2005/8/layout/vList2"/>
    <dgm:cxn modelId="{06D4F15A-7F81-49FE-B5BF-CAF8D6E8E665}" srcId="{7DC71668-36B7-4E1C-B0E3-7901A53C2D0F}" destId="{60B23A36-0317-4E4C-9212-90D01C77656C}" srcOrd="0" destOrd="0" parTransId="{5D084CBF-5C6A-47BB-BFA8-A5EF4750CBE9}" sibTransId="{E8DDD32C-A7BA-4386-8981-2D06EC0A0832}"/>
    <dgm:cxn modelId="{0D47AFC7-4126-40EB-BA54-2441AA40DD79}" type="presOf" srcId="{C37F07CC-872C-408A-9DAD-5B689A80BD55}" destId="{09FF79AA-C8FC-4B1F-B8A4-7546326F6CDF}" srcOrd="0" destOrd="0" presId="urn:microsoft.com/office/officeart/2005/8/layout/vList2"/>
    <dgm:cxn modelId="{A52E01FA-D205-4E71-B80A-4062C17B3ABF}" srcId="{7DC71668-36B7-4E1C-B0E3-7901A53C2D0F}" destId="{D37DE689-40C7-4CE7-B87E-717DEA835C00}" srcOrd="1" destOrd="0" parTransId="{33BF4DAD-6B2F-4F82-B15F-211DC5B1C8DA}" sibTransId="{20F0B6B1-D6BC-4CD6-9698-795CC110D994}"/>
    <dgm:cxn modelId="{210355B2-6AE3-42F4-B54D-24DEC9667021}" type="presOf" srcId="{D37DE689-40C7-4CE7-B87E-717DEA835C00}" destId="{EF4F9809-6A56-48FF-AA67-4D0C30D589F4}" srcOrd="0" destOrd="0" presId="urn:microsoft.com/office/officeart/2005/8/layout/vList2"/>
    <dgm:cxn modelId="{36D8F87F-61AB-498A-915C-EE8BA61E9561}" srcId="{7DC71668-36B7-4E1C-B0E3-7901A53C2D0F}" destId="{C37F07CC-872C-408A-9DAD-5B689A80BD55}" srcOrd="2" destOrd="0" parTransId="{14EB1D10-F462-460A-B320-7E64617DE6C0}" sibTransId="{3995E66D-D4E1-48D8-BC8F-EAF73BC25769}"/>
    <dgm:cxn modelId="{B7DE55FE-DBC3-418D-B4CD-C026FFACF0DD}" type="presOf" srcId="{7DC71668-36B7-4E1C-B0E3-7901A53C2D0F}" destId="{9203570F-8AEE-4955-BDF1-352101F0383E}" srcOrd="0" destOrd="0" presId="urn:microsoft.com/office/officeart/2005/8/layout/vList2"/>
    <dgm:cxn modelId="{1CC5B42D-5761-4769-9C59-99224A28520B}" type="presParOf" srcId="{9203570F-8AEE-4955-BDF1-352101F0383E}" destId="{6E73FE9E-04EA-452E-BA42-1F31D41063CB}" srcOrd="0" destOrd="0" presId="urn:microsoft.com/office/officeart/2005/8/layout/vList2"/>
    <dgm:cxn modelId="{96ACE1B7-DDC2-4681-8B38-77419E67F1E6}" type="presParOf" srcId="{9203570F-8AEE-4955-BDF1-352101F0383E}" destId="{3CC607DB-BA17-4CB1-A815-0D3998EA7AA1}" srcOrd="1" destOrd="0" presId="urn:microsoft.com/office/officeart/2005/8/layout/vList2"/>
    <dgm:cxn modelId="{CD261570-1A73-46D4-8715-918FE4FE7C19}" type="presParOf" srcId="{9203570F-8AEE-4955-BDF1-352101F0383E}" destId="{EF4F9809-6A56-48FF-AA67-4D0C30D589F4}" srcOrd="2" destOrd="0" presId="urn:microsoft.com/office/officeart/2005/8/layout/vList2"/>
    <dgm:cxn modelId="{822B1FFB-1513-46E6-9123-FCEE7515B993}" type="presParOf" srcId="{9203570F-8AEE-4955-BDF1-352101F0383E}" destId="{E92169B0-917B-4905-B0B2-EFAB64309A25}" srcOrd="3" destOrd="0" presId="urn:microsoft.com/office/officeart/2005/8/layout/vList2"/>
    <dgm:cxn modelId="{B9DA25D2-5EB4-4A67-A53E-C86620A5F69D}" type="presParOf" srcId="{9203570F-8AEE-4955-BDF1-352101F0383E}" destId="{09FF79AA-C8FC-4B1F-B8A4-7546326F6CDF}"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1FF658-3AF8-4156-AAFF-23389F91368B}">
      <dsp:nvSpPr>
        <dsp:cNvPr id="0" name=""/>
        <dsp:cNvSpPr/>
      </dsp:nvSpPr>
      <dsp:spPr>
        <a:xfrm rot="5400000">
          <a:off x="4156355" y="-1497928"/>
          <a:ext cx="1174058" cy="446436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Highest priority event.</a:t>
          </a: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smtClean="0"/>
            <a:t>Occurs when the processor is powering up.</a:t>
          </a: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smtClean="0"/>
            <a:t>Core enters SVC mode and interrupts are masked (both IRQ and FIQ bits are set to 1).</a:t>
          </a:r>
        </a:p>
      </dsp:txBody>
      <dsp:txXfrm rot="5400000">
        <a:off x="4156355" y="-1497928"/>
        <a:ext cx="1174058" cy="4464362"/>
      </dsp:txXfrm>
    </dsp:sp>
    <dsp:sp modelId="{AADAE524-4EBD-412D-BA53-C87CE66E66A0}">
      <dsp:nvSpPr>
        <dsp:cNvPr id="0" name=""/>
        <dsp:cNvSpPr/>
      </dsp:nvSpPr>
      <dsp:spPr>
        <a:xfrm>
          <a:off x="0" y="0"/>
          <a:ext cx="2511203" cy="146757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sz="4000" kern="1200" dirty="0" smtClean="0"/>
            <a:t>Reset</a:t>
          </a:r>
          <a:r>
            <a:rPr lang="en-US" sz="4400" kern="1200" dirty="0" smtClean="0"/>
            <a:t> </a:t>
          </a:r>
          <a:endParaRPr lang="en-US" sz="4400" kern="1200" dirty="0"/>
        </a:p>
      </dsp:txBody>
      <dsp:txXfrm>
        <a:off x="0" y="0"/>
        <a:ext cx="2511203" cy="1467573"/>
      </dsp:txXfrm>
    </dsp:sp>
    <dsp:sp modelId="{6BCA37D4-F335-471C-9BAD-32FDC8A34978}">
      <dsp:nvSpPr>
        <dsp:cNvPr id="0" name=""/>
        <dsp:cNvSpPr/>
      </dsp:nvSpPr>
      <dsp:spPr>
        <a:xfrm rot="5400000">
          <a:off x="3804395" y="245773"/>
          <a:ext cx="1868713" cy="446000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Raised when attempting to read or write to a particular memory address.</a:t>
          </a: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smtClean="0"/>
            <a:t>Occur when the memory controller or MMU indicates that an invalid memory address has been accessed.</a:t>
          </a:r>
        </a:p>
        <a:p>
          <a:pPr marL="114300" lvl="1" indent="-114300" algn="l" defTabSz="533400">
            <a:lnSpc>
              <a:spcPct val="90000"/>
            </a:lnSpc>
            <a:spcBef>
              <a:spcPct val="0"/>
            </a:spcBef>
            <a:spcAft>
              <a:spcPct val="15000"/>
            </a:spcAft>
            <a:buChar char="••"/>
          </a:pPr>
          <a:endParaRPr lang="en-US" sz="1200" kern="1200" dirty="0" smtClean="0"/>
        </a:p>
        <a:p>
          <a:pPr marL="114300" lvl="1" indent="-114300" algn="l" defTabSz="533400">
            <a:lnSpc>
              <a:spcPct val="90000"/>
            </a:lnSpc>
            <a:spcBef>
              <a:spcPct val="0"/>
            </a:spcBef>
            <a:spcAft>
              <a:spcPct val="15000"/>
            </a:spcAft>
            <a:buChar char="••"/>
          </a:pPr>
          <a:r>
            <a:rPr lang="en-US" sz="1200" kern="1200" dirty="0" smtClean="0"/>
            <a:t>Have a higher priority than FIQ’s.</a:t>
          </a:r>
        </a:p>
        <a:p>
          <a:pPr marL="114300" lvl="1" indent="-114300" algn="l" defTabSz="533400">
            <a:lnSpc>
              <a:spcPct val="90000"/>
            </a:lnSpc>
            <a:spcBef>
              <a:spcPct val="0"/>
            </a:spcBef>
            <a:spcAft>
              <a:spcPct val="15000"/>
            </a:spcAft>
            <a:buChar char="••"/>
          </a:pPr>
          <a:endParaRPr lang="en-US" sz="1200" kern="1200" dirty="0" smtClean="0"/>
        </a:p>
        <a:p>
          <a:pPr marL="114300" lvl="1" indent="-114300" algn="l" defTabSz="533400">
            <a:lnSpc>
              <a:spcPct val="90000"/>
            </a:lnSpc>
            <a:spcBef>
              <a:spcPct val="0"/>
            </a:spcBef>
            <a:spcAft>
              <a:spcPct val="15000"/>
            </a:spcAft>
            <a:buChar char="••"/>
          </a:pPr>
          <a:r>
            <a:rPr lang="en-US" sz="1200" kern="1200" dirty="0" smtClean="0"/>
            <a:t>Up on entry into a Data Abort handler, IRQ’s will be disabled and  FIQ ‘s will be enabled.</a:t>
          </a:r>
        </a:p>
      </dsp:txBody>
      <dsp:txXfrm rot="5400000">
        <a:off x="3804395" y="245773"/>
        <a:ext cx="1868713" cy="4460002"/>
      </dsp:txXfrm>
    </dsp:sp>
    <dsp:sp modelId="{2D0898E0-F8F8-4DE7-9F1D-23EE098A78ED}">
      <dsp:nvSpPr>
        <dsp:cNvPr id="0" name=""/>
        <dsp:cNvSpPr/>
      </dsp:nvSpPr>
      <dsp:spPr>
        <a:xfrm>
          <a:off x="0" y="1741987"/>
          <a:ext cx="2508751" cy="146757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sz="4000" kern="1200" dirty="0" smtClean="0"/>
            <a:t>Data Abort</a:t>
          </a:r>
          <a:endParaRPr lang="en-US" sz="4000" kern="1200" dirty="0"/>
        </a:p>
      </dsp:txBody>
      <dsp:txXfrm>
        <a:off x="0" y="1741987"/>
        <a:ext cx="2508751" cy="1467573"/>
      </dsp:txXfrm>
    </dsp:sp>
    <dsp:sp modelId="{E08FF853-7B85-4A87-A065-8ABDD1DB6685}">
      <dsp:nvSpPr>
        <dsp:cNvPr id="0" name=""/>
        <dsp:cNvSpPr/>
      </dsp:nvSpPr>
      <dsp:spPr>
        <a:xfrm rot="5400000">
          <a:off x="4062107" y="1985115"/>
          <a:ext cx="1362553" cy="446436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Highest priority interrupt. </a:t>
          </a: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smtClean="0"/>
            <a:t>Occurs when an external peripheral sets the FIQ pin to nFIQ.</a:t>
          </a:r>
        </a:p>
        <a:p>
          <a:pPr marL="114300" lvl="1" indent="-114300" algn="l" defTabSz="533400">
            <a:lnSpc>
              <a:spcPct val="90000"/>
            </a:lnSpc>
            <a:spcBef>
              <a:spcPct val="0"/>
            </a:spcBef>
            <a:spcAft>
              <a:spcPct val="15000"/>
            </a:spcAft>
            <a:buChar char="••"/>
          </a:pPr>
          <a:endParaRPr lang="en-US" sz="1200" kern="1200" dirty="0" smtClean="0"/>
        </a:p>
        <a:p>
          <a:pPr marL="114300" lvl="1" indent="-114300" algn="l" defTabSz="533400">
            <a:lnSpc>
              <a:spcPct val="90000"/>
            </a:lnSpc>
            <a:spcBef>
              <a:spcPct val="0"/>
            </a:spcBef>
            <a:spcAft>
              <a:spcPct val="15000"/>
            </a:spcAft>
            <a:buChar char="••"/>
          </a:pPr>
          <a:r>
            <a:rPr lang="en-US" sz="1200" kern="1200" dirty="0" smtClean="0"/>
            <a:t>Upon entry into FIQ handler the  core disables both IRQ’s and FIQ’s interrupts.</a:t>
          </a:r>
        </a:p>
      </dsp:txBody>
      <dsp:txXfrm rot="5400000">
        <a:off x="4062107" y="1985115"/>
        <a:ext cx="1362553" cy="4464362"/>
      </dsp:txXfrm>
    </dsp:sp>
    <dsp:sp modelId="{4C35AD89-903B-4BA8-A23B-C5489C102A06}">
      <dsp:nvSpPr>
        <dsp:cNvPr id="0" name=""/>
        <dsp:cNvSpPr/>
      </dsp:nvSpPr>
      <dsp:spPr>
        <a:xfrm>
          <a:off x="0" y="3483510"/>
          <a:ext cx="2511203" cy="146757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sz="4000" kern="1200" dirty="0" smtClean="0"/>
            <a:t>FIQ</a:t>
          </a:r>
          <a:endParaRPr lang="en-US" sz="4000" kern="1200" dirty="0"/>
        </a:p>
      </dsp:txBody>
      <dsp:txXfrm>
        <a:off x="0" y="3483510"/>
        <a:ext cx="2511203" cy="146757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1FF658-3AF8-4156-AAFF-23389F91368B}">
      <dsp:nvSpPr>
        <dsp:cNvPr id="0" name=""/>
        <dsp:cNvSpPr/>
      </dsp:nvSpPr>
      <dsp:spPr>
        <a:xfrm rot="5400000">
          <a:off x="4722533" y="-1926708"/>
          <a:ext cx="1054334" cy="4940895"/>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Occurs when an external peripheral sets the IRQ pin.</a:t>
          </a: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smtClean="0"/>
            <a:t>Second highest priority interrupt.</a:t>
          </a: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smtClean="0"/>
            <a:t>Upon entry  to the IRQ handler the IRQ interrupts are disabled.</a:t>
          </a:r>
        </a:p>
      </dsp:txBody>
      <dsp:txXfrm rot="5400000">
        <a:off x="4722533" y="-1926708"/>
        <a:ext cx="1054334" cy="4940895"/>
      </dsp:txXfrm>
    </dsp:sp>
    <dsp:sp modelId="{AADAE524-4EBD-412D-BA53-C87CE66E66A0}">
      <dsp:nvSpPr>
        <dsp:cNvPr id="0" name=""/>
        <dsp:cNvSpPr/>
      </dsp:nvSpPr>
      <dsp:spPr>
        <a:xfrm>
          <a:off x="0" y="1756"/>
          <a:ext cx="2779253" cy="10839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IRQ</a:t>
          </a:r>
          <a:endParaRPr lang="en-US" sz="2700" kern="1200" dirty="0"/>
        </a:p>
      </dsp:txBody>
      <dsp:txXfrm>
        <a:off x="0" y="1756"/>
        <a:ext cx="2779253" cy="1083965"/>
      </dsp:txXfrm>
    </dsp:sp>
    <dsp:sp modelId="{6BCA37D4-F335-471C-9BAD-32FDC8A34978}">
      <dsp:nvSpPr>
        <dsp:cNvPr id="0" name=""/>
        <dsp:cNvSpPr/>
      </dsp:nvSpPr>
      <dsp:spPr>
        <a:xfrm rot="5400000">
          <a:off x="4440023" y="-526275"/>
          <a:ext cx="1598858" cy="4931249"/>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Occurs when an attempt to load an instruction results in a memory fault.</a:t>
          </a: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smtClean="0"/>
            <a:t>Occurs only if the instruction reaches the execution stage of the pipeline.</a:t>
          </a:r>
        </a:p>
        <a:p>
          <a:pPr marL="114300" lvl="1" indent="-114300" algn="l" defTabSz="533400">
            <a:lnSpc>
              <a:spcPct val="90000"/>
            </a:lnSpc>
            <a:spcBef>
              <a:spcPct val="0"/>
            </a:spcBef>
            <a:spcAft>
              <a:spcPct val="15000"/>
            </a:spcAft>
            <a:buChar char="••"/>
          </a:pPr>
          <a:endParaRPr lang="en-US" sz="1200" kern="1200" dirty="0" smtClean="0"/>
        </a:p>
        <a:p>
          <a:pPr marL="114300" lvl="1" indent="-114300" algn="l" defTabSz="533400">
            <a:lnSpc>
              <a:spcPct val="90000"/>
            </a:lnSpc>
            <a:spcBef>
              <a:spcPct val="0"/>
            </a:spcBef>
            <a:spcAft>
              <a:spcPct val="15000"/>
            </a:spcAft>
            <a:buChar char="••"/>
          </a:pPr>
          <a:r>
            <a:rPr lang="en-US" sz="1200" kern="1200" dirty="0" smtClean="0"/>
            <a:t>Upon entry to the handler IRQ’s will be disabled, but the FIQ interrupts will remain enabled.</a:t>
          </a:r>
          <a:endParaRPr lang="en-US" sz="1200" kern="1200" dirty="0"/>
        </a:p>
      </dsp:txBody>
      <dsp:txXfrm rot="5400000">
        <a:off x="4440023" y="-526275"/>
        <a:ext cx="1598858" cy="4931249"/>
      </dsp:txXfrm>
    </dsp:sp>
    <dsp:sp modelId="{2D0898E0-F8F8-4DE7-9F1D-23EE098A78ED}">
      <dsp:nvSpPr>
        <dsp:cNvPr id="0" name=""/>
        <dsp:cNvSpPr/>
      </dsp:nvSpPr>
      <dsp:spPr>
        <a:xfrm>
          <a:off x="0" y="1397366"/>
          <a:ext cx="2773828" cy="108396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Pre-fetch</a:t>
          </a:r>
        </a:p>
        <a:p>
          <a:pPr lvl="0" algn="ctr" defTabSz="1200150">
            <a:lnSpc>
              <a:spcPct val="90000"/>
            </a:lnSpc>
            <a:spcBef>
              <a:spcPct val="0"/>
            </a:spcBef>
            <a:spcAft>
              <a:spcPct val="35000"/>
            </a:spcAft>
          </a:pPr>
          <a:r>
            <a:rPr lang="en-US" sz="2700" kern="1200" dirty="0" smtClean="0"/>
            <a:t>Abort</a:t>
          </a:r>
          <a:endParaRPr lang="en-US" sz="2700" kern="1200" dirty="0"/>
        </a:p>
      </dsp:txBody>
      <dsp:txXfrm>
        <a:off x="0" y="1397366"/>
        <a:ext cx="2773828" cy="1083965"/>
      </dsp:txXfrm>
    </dsp:sp>
    <dsp:sp modelId="{E08FF853-7B85-4A87-A065-8ABDD1DB6685}">
      <dsp:nvSpPr>
        <dsp:cNvPr id="0" name=""/>
        <dsp:cNvSpPr/>
      </dsp:nvSpPr>
      <dsp:spPr>
        <a:xfrm rot="5400000">
          <a:off x="4816114" y="864512"/>
          <a:ext cx="867172" cy="494089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Occurs when the SWI instruction has been fetched and decoded successfully.</a:t>
          </a: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smtClean="0"/>
            <a:t>Core enters the SVC mode.</a:t>
          </a:r>
          <a:endParaRPr lang="en-US" sz="1200" kern="1200" dirty="0"/>
        </a:p>
      </dsp:txBody>
      <dsp:txXfrm rot="5400000">
        <a:off x="4816114" y="864512"/>
        <a:ext cx="867172" cy="4940895"/>
      </dsp:txXfrm>
    </dsp:sp>
    <dsp:sp modelId="{4C35AD89-903B-4BA8-A23B-C5489C102A06}">
      <dsp:nvSpPr>
        <dsp:cNvPr id="0" name=""/>
        <dsp:cNvSpPr/>
      </dsp:nvSpPr>
      <dsp:spPr>
        <a:xfrm>
          <a:off x="0" y="2792977"/>
          <a:ext cx="2779253" cy="10839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SWI</a:t>
          </a:r>
          <a:endParaRPr lang="en-US" sz="2700" kern="1200" dirty="0"/>
        </a:p>
      </dsp:txBody>
      <dsp:txXfrm>
        <a:off x="0" y="2792977"/>
        <a:ext cx="2779253" cy="1083965"/>
      </dsp:txXfrm>
    </dsp:sp>
    <dsp:sp modelId="{DF9D3BE9-CF1B-46EB-B680-6D3B7C3A7940}">
      <dsp:nvSpPr>
        <dsp:cNvPr id="0" name=""/>
        <dsp:cNvSpPr/>
      </dsp:nvSpPr>
      <dsp:spPr>
        <a:xfrm rot="5400000">
          <a:off x="4721558" y="2002676"/>
          <a:ext cx="1056285" cy="4940895"/>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Occurs when an instruction not in the ARM/Thumb  instruction set has been fetched and decoded successfully.</a:t>
          </a: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smtClean="0"/>
            <a:t>ARM “asks” the coprocessors if they can handle this  coprocessor instruction.</a:t>
          </a:r>
          <a:endParaRPr lang="en-US" sz="1200" kern="1200" dirty="0"/>
        </a:p>
      </dsp:txBody>
      <dsp:txXfrm rot="5400000">
        <a:off x="4721558" y="2002676"/>
        <a:ext cx="1056285" cy="4940895"/>
      </dsp:txXfrm>
    </dsp:sp>
    <dsp:sp modelId="{0C2EA19E-B908-4314-A807-847E5280B8EB}">
      <dsp:nvSpPr>
        <dsp:cNvPr id="0" name=""/>
        <dsp:cNvSpPr/>
      </dsp:nvSpPr>
      <dsp:spPr>
        <a:xfrm>
          <a:off x="0" y="3931141"/>
          <a:ext cx="2779253" cy="108396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Undefined Instruction</a:t>
          </a:r>
          <a:endParaRPr lang="en-US" sz="2700" kern="1200" dirty="0"/>
        </a:p>
      </dsp:txBody>
      <dsp:txXfrm>
        <a:off x="0" y="3931141"/>
        <a:ext cx="2779253" cy="1083965"/>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9E3EB15-DBE8-4EAD-8A5B-DC0C3502A0BE}">
      <dsp:nvSpPr>
        <dsp:cNvPr id="0" name=""/>
        <dsp:cNvSpPr/>
      </dsp:nvSpPr>
      <dsp:spPr>
        <a:xfrm>
          <a:off x="1016793" y="1015762"/>
          <a:ext cx="1904255" cy="1270138"/>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lvl="0" algn="l" defTabSz="577850">
            <a:lnSpc>
              <a:spcPct val="90000"/>
            </a:lnSpc>
            <a:spcBef>
              <a:spcPct val="0"/>
            </a:spcBef>
            <a:spcAft>
              <a:spcPct val="35000"/>
            </a:spcAft>
          </a:pPr>
          <a:r>
            <a:rPr lang="en-US" sz="1300" kern="1200" dirty="0" smtClean="0"/>
            <a:t>Monitor mode is a Secure mode</a:t>
          </a:r>
          <a:endParaRPr lang="en-US" sz="1300" kern="1200" dirty="0"/>
        </a:p>
      </dsp:txBody>
      <dsp:txXfrm>
        <a:off x="1321474" y="1015762"/>
        <a:ext cx="1599574" cy="1270138"/>
      </dsp:txXfrm>
    </dsp:sp>
    <dsp:sp modelId="{CD8630B8-EC2F-438F-B22F-1B840A61E270}">
      <dsp:nvSpPr>
        <dsp:cNvPr id="0" name=""/>
        <dsp:cNvSpPr/>
      </dsp:nvSpPr>
      <dsp:spPr>
        <a:xfrm>
          <a:off x="1016793" y="2285900"/>
          <a:ext cx="1904255" cy="1270138"/>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lvl="0" algn="l" defTabSz="577850">
            <a:lnSpc>
              <a:spcPct val="90000"/>
            </a:lnSpc>
            <a:spcBef>
              <a:spcPct val="0"/>
            </a:spcBef>
            <a:spcAft>
              <a:spcPct val="35000"/>
            </a:spcAft>
          </a:pPr>
          <a:r>
            <a:rPr lang="en-US" sz="1300" kern="1200" dirty="0" smtClean="0"/>
            <a:t>S/W running in Monitor mode has access to both the Secure and Non-secure copies of system registers.</a:t>
          </a:r>
          <a:endParaRPr lang="en-US" sz="1300" kern="1200" dirty="0"/>
        </a:p>
      </dsp:txBody>
      <dsp:txXfrm>
        <a:off x="1321474" y="2285900"/>
        <a:ext cx="1599574" cy="1270138"/>
      </dsp:txXfrm>
    </dsp:sp>
    <dsp:sp modelId="{6CA43A34-269F-4169-AC2C-B3F0AC51AF1B}">
      <dsp:nvSpPr>
        <dsp:cNvPr id="0" name=""/>
        <dsp:cNvSpPr/>
      </dsp:nvSpPr>
      <dsp:spPr>
        <a:xfrm>
          <a:off x="1190" y="507960"/>
          <a:ext cx="1269503" cy="1269503"/>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b="1" kern="1200" dirty="0" smtClean="0"/>
            <a:t>Monitor mode</a:t>
          </a:r>
          <a:endParaRPr lang="en-US" sz="1300" kern="1200" dirty="0"/>
        </a:p>
      </dsp:txBody>
      <dsp:txXfrm>
        <a:off x="1190" y="507960"/>
        <a:ext cx="1269503" cy="1269503"/>
      </dsp:txXfrm>
    </dsp:sp>
    <dsp:sp modelId="{FE6038D4-136C-4008-B70B-816A0BD97D06}">
      <dsp:nvSpPr>
        <dsp:cNvPr id="0" name=""/>
        <dsp:cNvSpPr/>
      </dsp:nvSpPr>
      <dsp:spPr>
        <a:xfrm>
          <a:off x="4190553" y="1015762"/>
          <a:ext cx="1904255" cy="1270138"/>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lvl="0" algn="l" defTabSz="577850">
            <a:lnSpc>
              <a:spcPct val="90000"/>
            </a:lnSpc>
            <a:spcBef>
              <a:spcPct val="0"/>
            </a:spcBef>
            <a:spcAft>
              <a:spcPct val="35000"/>
            </a:spcAft>
          </a:pPr>
          <a:r>
            <a:rPr lang="en-US" sz="1300" kern="1200" dirty="0" err="1" smtClean="0"/>
            <a:t>Hyp</a:t>
          </a:r>
          <a:r>
            <a:rPr lang="en-US" sz="1300" kern="1200" dirty="0" smtClean="0"/>
            <a:t> mode is a Non-secure EL2 mode.</a:t>
          </a:r>
          <a:endParaRPr lang="en-US" sz="1300" kern="1200" dirty="0"/>
        </a:p>
      </dsp:txBody>
      <dsp:txXfrm>
        <a:off x="4495234" y="1015762"/>
        <a:ext cx="1599574" cy="1270138"/>
      </dsp:txXfrm>
    </dsp:sp>
    <dsp:sp modelId="{DB408528-0767-4CAB-825A-ADF6AA702297}">
      <dsp:nvSpPr>
        <dsp:cNvPr id="0" name=""/>
        <dsp:cNvSpPr/>
      </dsp:nvSpPr>
      <dsp:spPr>
        <a:xfrm>
          <a:off x="4190553" y="2285900"/>
          <a:ext cx="1904255" cy="1270138"/>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lvl="0" algn="l" defTabSz="577850">
            <a:lnSpc>
              <a:spcPct val="90000"/>
            </a:lnSpc>
            <a:spcBef>
              <a:spcPct val="0"/>
            </a:spcBef>
            <a:spcAft>
              <a:spcPct val="35000"/>
            </a:spcAft>
          </a:pPr>
          <a:r>
            <a:rPr lang="en-US" sz="1300" kern="1200" dirty="0" smtClean="0"/>
            <a:t>Used to provide virtualization support.</a:t>
          </a:r>
          <a:endParaRPr lang="en-US" sz="1300" kern="1200" dirty="0"/>
        </a:p>
      </dsp:txBody>
      <dsp:txXfrm>
        <a:off x="4495234" y="2285900"/>
        <a:ext cx="1599574" cy="1270138"/>
      </dsp:txXfrm>
    </dsp:sp>
    <dsp:sp modelId="{9F6F0899-0BDB-41B1-895C-989CE090A0B7}">
      <dsp:nvSpPr>
        <dsp:cNvPr id="0" name=""/>
        <dsp:cNvSpPr/>
      </dsp:nvSpPr>
      <dsp:spPr>
        <a:xfrm>
          <a:off x="3174950" y="507960"/>
          <a:ext cx="1269503" cy="1269503"/>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b="1" kern="1200" dirty="0" smtClean="0"/>
            <a:t>Hypervisor mode</a:t>
          </a:r>
          <a:endParaRPr lang="en-US" sz="1300" b="1" kern="1200" dirty="0"/>
        </a:p>
      </dsp:txBody>
      <dsp:txXfrm>
        <a:off x="3174950" y="507960"/>
        <a:ext cx="1269503" cy="1269503"/>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r>
              <a:rPr lang="en-US"/>
              <a:t>Freescale Semiconductor</a:t>
            </a:r>
          </a:p>
        </p:txBody>
      </p:sp>
      <p:sp>
        <p:nvSpPr>
          <p:cNvPr id="9933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FF589425-449D-4D80-B16A-0FCA3F0B391A}" type="datetime9">
              <a:rPr lang="en-US"/>
              <a:pPr/>
              <a:t>10-Oct-13 10:52:03 AM</a:t>
            </a:fld>
            <a:endParaRPr lang="en-US"/>
          </a:p>
        </p:txBody>
      </p:sp>
      <p:sp>
        <p:nvSpPr>
          <p:cNvPr id="9933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r>
              <a:rPr lang="en-US"/>
              <a:t>© Freescale Semiconductor 2005</a:t>
            </a:r>
          </a:p>
        </p:txBody>
      </p:sp>
      <p:sp>
        <p:nvSpPr>
          <p:cNvPr id="9933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a:pPr/>
              <a:t>‹#›</a:t>
            </a:fld>
            <a:endParaRPr lang="en-US"/>
          </a:p>
        </p:txBody>
      </p:sp>
    </p:spTree>
    <p:extLst>
      <p:ext uri="{BB962C8B-B14F-4D97-AF65-F5344CB8AC3E}">
        <p14:creationId xmlns="" xmlns:p14="http://schemas.microsoft.com/office/powerpoint/2010/main" val="417891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r>
              <a:rPr lang="en-US"/>
              <a:t>Freescale Semiconductor</a:t>
            </a:r>
          </a:p>
        </p:txBody>
      </p:sp>
      <p:sp>
        <p:nvSpPr>
          <p:cNvPr id="409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fld id="{CDF065D9-E2A3-4C44-9C4B-6E7F477F1903}" type="datetime9">
              <a:rPr lang="en-US"/>
              <a:pPr/>
              <a:t>10-Oct-13 10:51:49 AM</a:t>
            </a:fld>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r>
              <a:rPr lang="en-US"/>
              <a:t>© Freescale Semiconductor 2005</a:t>
            </a:r>
          </a:p>
        </p:txBody>
      </p:sp>
      <p:sp>
        <p:nvSpPr>
          <p:cNvPr id="410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885AF5F3-1A96-4FB0-9ED1-44AAC5554486}" type="slidenum">
              <a:rPr lang="en-US"/>
              <a:pPr/>
              <a:t>‹#›</a:t>
            </a:fld>
            <a:endParaRPr lang="en-US"/>
          </a:p>
        </p:txBody>
      </p:sp>
    </p:spTree>
    <p:extLst>
      <p:ext uri="{BB962C8B-B14F-4D97-AF65-F5344CB8AC3E}">
        <p14:creationId xmlns="" xmlns:p14="http://schemas.microsoft.com/office/powerpoint/2010/main" val="35080022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5AF5F3-1A96-4FB0-9ED1-44AAC5554486}"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85AF5F3-1A96-4FB0-9ED1-44AAC5554486}" type="slidenum">
              <a:rPr lang="en-US" smtClean="0"/>
              <a:pPr/>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85AF5F3-1A96-4FB0-9ED1-44AAC5554486}" type="slidenum">
              <a:rPr lang="en-US" smtClean="0">
                <a:solidFill>
                  <a:prstClr val="black"/>
                </a:solidFill>
              </a:rPr>
              <a:pPr/>
              <a:t>101</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jpe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gif"/><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image" Target="../media/image5.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jpeg"/><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gif"/><Relationship Id="rId1" Type="http://schemas.openxmlformats.org/officeDocument/2006/relationships/slideMaster" Target="../slideMasters/slideMaster2.xml"/><Relationship Id="rId6" Type="http://schemas.openxmlformats.org/officeDocument/2006/relationships/image" Target="../media/image2.jpeg"/><Relationship Id="rId5" Type="http://schemas.openxmlformats.org/officeDocument/2006/relationships/image" Target="../media/image5.png"/><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2.jpeg"/><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gif"/><Relationship Id="rId1" Type="http://schemas.openxmlformats.org/officeDocument/2006/relationships/slideMaster" Target="../slideMasters/slideMaster3.xml"/><Relationship Id="rId6" Type="http://schemas.openxmlformats.org/officeDocument/2006/relationships/image" Target="../media/image2.jpeg"/><Relationship Id="rId5" Type="http://schemas.openxmlformats.org/officeDocument/2006/relationships/image" Target="../media/image5.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5.xml"/><Relationship Id="rId5" Type="http://schemas.openxmlformats.org/officeDocument/2006/relationships/image" Target="../media/image2.jpeg"/><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gif"/><Relationship Id="rId1" Type="http://schemas.openxmlformats.org/officeDocument/2006/relationships/slideMaster" Target="../slideMasters/slideMaster5.xml"/><Relationship Id="rId6" Type="http://schemas.openxmlformats.org/officeDocument/2006/relationships/image" Target="../media/image2.jpeg"/><Relationship Id="rId5" Type="http://schemas.openxmlformats.org/officeDocument/2006/relationships/image" Target="../media/image5.png"/><Relationship Id="rId4" Type="http://schemas.microsoft.com/office/2007/relationships/hdphoto" Target="../media/hdphoto1.wdp"/></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6.xml"/><Relationship Id="rId5" Type="http://schemas.openxmlformats.org/officeDocument/2006/relationships/image" Target="../media/image2.jpeg"/><Relationship Id="rId4" Type="http://schemas.microsoft.com/office/2007/relationships/hdphoto" Target="../media/hdphoto1.wdp"/></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gif"/><Relationship Id="rId1" Type="http://schemas.openxmlformats.org/officeDocument/2006/relationships/slideMaster" Target="../slideMasters/slideMaster6.xml"/><Relationship Id="rId6" Type="http://schemas.openxmlformats.org/officeDocument/2006/relationships/image" Target="../media/image2.jpeg"/><Relationship Id="rId5" Type="http://schemas.openxmlformats.org/officeDocument/2006/relationships/image" Target="../media/image5.png"/><Relationship Id="rId4" Type="http://schemas.microsoft.com/office/2007/relationships/hdphoto" Target="../media/hdphoto1.wdp"/></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pic>
        <p:nvPicPr>
          <p:cNvPr id="15364" name="Picture 4" descr="\\10.81.250.100\wip\CORP\COR\_2011_Brand_Refresh\COR-P22374_Corp_PowerPoint_Template\Graphics\Lindsey_PPT build\elements\PPT_ORGBG_OP9.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9052" y="0"/>
            <a:ext cx="9163051" cy="685800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Connector 34"/>
          <p:cNvCxnSpPr/>
          <p:nvPr userDrawn="1"/>
        </p:nvCxnSpPr>
        <p:spPr>
          <a:xfrm>
            <a:off x="-19051" y="3848100"/>
            <a:ext cx="91630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8151" y="0"/>
            <a:ext cx="2789926" cy="685800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userDrawn="1"/>
        </p:nvGrpSpPr>
        <p:grpSpPr>
          <a:xfrm>
            <a:off x="346838" y="457200"/>
            <a:ext cx="2309862" cy="474936"/>
            <a:chOff x="633159" y="6301141"/>
            <a:chExt cx="1771650" cy="381114"/>
          </a:xfrm>
        </p:grpSpPr>
        <p:sp>
          <p:nvSpPr>
            <p:cNvPr id="70"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grpSp>
        <p:nvGrpSpPr>
          <p:cNvPr id="51" name="Group 50"/>
          <p:cNvGrpSpPr/>
          <p:nvPr userDrawn="1"/>
        </p:nvGrpSpPr>
        <p:grpSpPr>
          <a:xfrm>
            <a:off x="2159543" y="4695825"/>
            <a:ext cx="1229800" cy="1235574"/>
            <a:chOff x="6866421" y="109537"/>
            <a:chExt cx="2028825" cy="2038350"/>
          </a:xfrm>
        </p:grpSpPr>
        <p:pic>
          <p:nvPicPr>
            <p:cNvPr id="53" name="Picture 181" descr="Dmd_CHIP_72dpi_5"/>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54" name="Rectangle 53"/>
            <p:cNvSpPr/>
            <p:nvPr userDrawn="1"/>
          </p:nvSpPr>
          <p:spPr>
            <a:xfrm rot="18851266">
              <a:off x="7156392" y="418319"/>
              <a:ext cx="1434596" cy="1387450"/>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 Box 1"/>
          <p:cNvSpPr txBox="1">
            <a:spLocks noChangeArrowheads="1"/>
          </p:cNvSpPr>
          <p:nvPr userDrawn="1"/>
        </p:nvSpPr>
        <p:spPr bwMode="black">
          <a:xfrm>
            <a:off x="228600" y="6038272"/>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he Energy Efficient Solutions logo, mobileGT, PowerQUICC, QorIQ, StarCore and Symphony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of their respective owners. © 2011 Freescale Semiconductor, Inc.</a:t>
            </a:r>
          </a:p>
        </p:txBody>
      </p:sp>
      <p:sp>
        <p:nvSpPr>
          <p:cNvPr id="16" name="Rounded Rectangle 15"/>
          <p:cNvSpPr/>
          <p:nvPr userDrawn="1"/>
        </p:nvSpPr>
        <p:spPr>
          <a:xfrm>
            <a:off x="6733981" y="-2567"/>
            <a:ext cx="2427271" cy="6568176"/>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gradFill flip="none" rotWithShape="1">
            <a:gsLst>
              <a:gs pos="0">
                <a:srgbClr val="A02908">
                  <a:alpha val="19000"/>
                </a:srgbClr>
              </a:gs>
              <a:gs pos="50000">
                <a:srgbClr val="F43E0C">
                  <a:alpha val="34000"/>
                </a:srgbClr>
              </a:gs>
              <a:gs pos="100000">
                <a:srgbClr val="FF7F15">
                  <a:alpha val="1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5"/>
          <p:cNvSpPr/>
          <p:nvPr userDrawn="1"/>
        </p:nvSpPr>
        <p:spPr>
          <a:xfrm>
            <a:off x="6767512" y="6307711"/>
            <a:ext cx="2378758" cy="25790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rgbClr val="BF300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53"/>
          <p:cNvGrpSpPr/>
          <p:nvPr userDrawn="1"/>
        </p:nvGrpSpPr>
        <p:grpSpPr>
          <a:xfrm>
            <a:off x="7013476" y="4115723"/>
            <a:ext cx="1915027" cy="1923571"/>
            <a:chOff x="-1143000" y="1828800"/>
            <a:chExt cx="518410" cy="520723"/>
          </a:xfrm>
        </p:grpSpPr>
        <p:sp>
          <p:nvSpPr>
            <p:cNvPr id="155" name="Freeform 143"/>
            <p:cNvSpPr>
              <a:spLocks noChangeAspect="1"/>
            </p:cNvSpPr>
            <p:nvPr/>
          </p:nvSpPr>
          <p:spPr bwMode="black">
            <a:xfrm>
              <a:off x="-996018" y="1828800"/>
              <a:ext cx="174790" cy="954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6" name="Freeform 144"/>
            <p:cNvSpPr>
              <a:spLocks noChangeAspect="1"/>
            </p:cNvSpPr>
            <p:nvPr/>
          </p:nvSpPr>
          <p:spPr bwMode="black">
            <a:xfrm>
              <a:off x="-894720" y="1880475"/>
              <a:ext cx="170817" cy="9738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7" name="Freeform 145"/>
            <p:cNvSpPr>
              <a:spLocks noChangeAspect="1"/>
            </p:cNvSpPr>
            <p:nvPr/>
          </p:nvSpPr>
          <p:spPr bwMode="black">
            <a:xfrm>
              <a:off x="-799380" y="1930161"/>
              <a:ext cx="174790" cy="99375"/>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8" name="Freeform 146"/>
            <p:cNvSpPr>
              <a:spLocks noChangeAspect="1"/>
            </p:cNvSpPr>
            <p:nvPr/>
          </p:nvSpPr>
          <p:spPr bwMode="black">
            <a:xfrm>
              <a:off x="-946363" y="2019599"/>
              <a:ext cx="174790" cy="99375"/>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9" name="Freeform 147"/>
            <p:cNvSpPr>
              <a:spLocks noChangeAspect="1"/>
            </p:cNvSpPr>
            <p:nvPr/>
          </p:nvSpPr>
          <p:spPr bwMode="black">
            <a:xfrm>
              <a:off x="-847050" y="2073261"/>
              <a:ext cx="172803" cy="954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60" name="Freeform 148"/>
            <p:cNvSpPr>
              <a:spLocks noChangeAspect="1"/>
            </p:cNvSpPr>
            <p:nvPr/>
          </p:nvSpPr>
          <p:spPr bwMode="black">
            <a:xfrm>
              <a:off x="-1091357" y="2107048"/>
              <a:ext cx="170817" cy="10136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61" name="Freeform 149"/>
            <p:cNvSpPr>
              <a:spLocks noChangeAspect="1"/>
            </p:cNvSpPr>
            <p:nvPr/>
          </p:nvSpPr>
          <p:spPr bwMode="black">
            <a:xfrm>
              <a:off x="-996018" y="2158723"/>
              <a:ext cx="174790" cy="99375"/>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62" name="Freeform 150"/>
            <p:cNvSpPr>
              <a:spLocks noChangeAspect="1"/>
            </p:cNvSpPr>
            <p:nvPr/>
          </p:nvSpPr>
          <p:spPr bwMode="black">
            <a:xfrm>
              <a:off x="-1143000" y="2250148"/>
              <a:ext cx="174790" cy="99375"/>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grpSp>
      <p:sp>
        <p:nvSpPr>
          <p:cNvPr id="37047" name="Rectangle 183"/>
          <p:cNvSpPr>
            <a:spLocks noGrp="1" noChangeArrowheads="1"/>
          </p:cNvSpPr>
          <p:nvPr>
            <p:ph type="subTitle" idx="1" hasCustomPrompt="1"/>
          </p:nvPr>
        </p:nvSpPr>
        <p:spPr bwMode="blackWhite">
          <a:xfrm>
            <a:off x="3044100" y="3314701"/>
            <a:ext cx="5884403" cy="53340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38100" dir="5400000" algn="t" rotWithShape="0">
                    <a:prstClr val="black">
                      <a:alpha val="40000"/>
                    </a:prstClr>
                  </a:outerShdw>
                </a:effectLst>
                <a:latin typeface="Arial" charset="0"/>
                <a:ea typeface="+mn-ea"/>
                <a:cs typeface="+mn-cs"/>
              </a:defRPr>
            </a:lvl1pPr>
          </a:lstStyle>
          <a:p>
            <a:r>
              <a:rPr lang="en-US" dirty="0" smtClean="0"/>
              <a:t>Subhead here</a:t>
            </a:r>
          </a:p>
        </p:txBody>
      </p:sp>
      <p:sp>
        <p:nvSpPr>
          <p:cNvPr id="37046" name="Rectangle 182"/>
          <p:cNvSpPr>
            <a:spLocks noGrp="1" noChangeArrowheads="1"/>
          </p:cNvSpPr>
          <p:nvPr>
            <p:ph type="ctrTitle" hasCustomPrompt="1"/>
          </p:nvPr>
        </p:nvSpPr>
        <p:spPr bwMode="blackWhite">
          <a:xfrm>
            <a:off x="3044100" y="2609849"/>
            <a:ext cx="5884403" cy="666751"/>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defRPr>
            </a:lvl1pPr>
          </a:lstStyle>
          <a:p>
            <a:r>
              <a:rPr lang="en-US" dirty="0" smtClean="0"/>
              <a:t>Title Goes Here</a:t>
            </a:r>
            <a:endParaRPr lang="en-US" dirty="0"/>
          </a:p>
        </p:txBody>
      </p:sp>
      <p:sp>
        <p:nvSpPr>
          <p:cNvPr id="41" name="TextBox 40"/>
          <p:cNvSpPr txBox="1"/>
          <p:nvPr userDrawn="1"/>
        </p:nvSpPr>
        <p:spPr>
          <a:xfrm>
            <a:off x="137756" y="5832565"/>
            <a:ext cx="1463862" cy="215444"/>
          </a:xfrm>
          <a:prstGeom prst="rect">
            <a:avLst/>
          </a:prstGeom>
          <a:noFill/>
        </p:spPr>
        <p:txBody>
          <a:bodyPr wrap="none" rtlCol="0">
            <a:spAutoFit/>
          </a:bodyPr>
          <a:lstStyle/>
          <a:p>
            <a:r>
              <a:rPr lang="en-US" sz="800" b="0" dirty="0" smtClean="0">
                <a:solidFill>
                  <a:schemeClr val="tx1">
                    <a:lumMod val="65000"/>
                    <a:lumOff val="35000"/>
                  </a:schemeClr>
                </a:solidFill>
              </a:rPr>
              <a:t>Confidential and</a:t>
            </a:r>
            <a:r>
              <a:rPr lang="en-US" sz="800" b="0" baseline="0" dirty="0" smtClean="0">
                <a:solidFill>
                  <a:schemeClr val="tx1">
                    <a:lumMod val="65000"/>
                    <a:lumOff val="35000"/>
                  </a:schemeClr>
                </a:solidFill>
              </a:rPr>
              <a:t> Proprietary</a:t>
            </a:r>
            <a:endParaRPr lang="en-US" sz="800" b="0" dirty="0">
              <a:solidFill>
                <a:schemeClr val="tx1">
                  <a:lumMod val="65000"/>
                  <a:lumOff val="35000"/>
                </a:schemeClr>
              </a:solidFill>
            </a:endParaRPr>
          </a:p>
        </p:txBody>
      </p:sp>
      <p:pic>
        <p:nvPicPr>
          <p:cNvPr id="44" name="Picture 43" descr="India_University.jpg"/>
          <p:cNvPicPr>
            <a:picLocks noChangeAspect="1"/>
          </p:cNvPicPr>
          <p:nvPr userDrawn="1"/>
        </p:nvPicPr>
        <p:blipFill>
          <a:blip r:embed="rId5" cstate="print"/>
          <a:stretch>
            <a:fillRect/>
          </a:stretch>
        </p:blipFill>
        <p:spPr>
          <a:xfrm>
            <a:off x="0" y="399281"/>
            <a:ext cx="2704012" cy="944324"/>
          </a:xfrm>
          <a:prstGeom prst="rect">
            <a:avLst/>
          </a:prstGeom>
        </p:spPr>
      </p:pic>
    </p:spTree>
    <p:extLst>
      <p:ext uri="{BB962C8B-B14F-4D97-AF65-F5344CB8AC3E}">
        <p14:creationId xmlns="" xmlns:p14="http://schemas.microsoft.com/office/powerpoint/2010/main" val="120849487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3" name="Table Placeholder 2"/>
          <p:cNvSpPr>
            <a:spLocks noGrp="1"/>
          </p:cNvSpPr>
          <p:nvPr>
            <p:ph type="tbl" sz="quarter" idx="10"/>
          </p:nvPr>
        </p:nvSpPr>
        <p:spPr>
          <a:xfrm>
            <a:off x="1106488" y="1233488"/>
            <a:ext cx="7739062" cy="4646612"/>
          </a:xfrm>
        </p:spPr>
        <p:txBody>
          <a:bodyPr/>
          <a:lstStyle>
            <a:lvl1pPr marL="0" indent="0">
              <a:buNone/>
              <a:defRPr/>
            </a:lvl1pPr>
          </a:lstStyle>
          <a:p>
            <a:endParaRPr lang="en-US" dirty="0"/>
          </a:p>
        </p:txBody>
      </p:sp>
    </p:spTree>
    <p:extLst>
      <p:ext uri="{BB962C8B-B14F-4D97-AF65-F5344CB8AC3E}">
        <p14:creationId xmlns="" xmlns:p14="http://schemas.microsoft.com/office/powerpoint/2010/main" val="413501414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6" name="Rectangle 15"/>
          <p:cNvSpPr/>
          <p:nvPr userDrawn="1"/>
        </p:nvSpPr>
        <p:spPr>
          <a:xfrm>
            <a:off x="4890975" y="2349795"/>
            <a:ext cx="3668233"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1111101" y="2349795"/>
            <a:ext cx="3668233"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 name="Text Placeholder 3"/>
          <p:cNvSpPr>
            <a:spLocks noGrp="1"/>
          </p:cNvSpPr>
          <p:nvPr>
            <p:ph type="body" sz="quarter" idx="10"/>
          </p:nvPr>
        </p:nvSpPr>
        <p:spPr>
          <a:xfrm>
            <a:off x="1105676" y="2498355"/>
            <a:ext cx="3657710" cy="29670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4890977" y="2498355"/>
            <a:ext cx="3657600" cy="29670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0"/>
          <p:cNvSpPr>
            <a:spLocks noGrp="1"/>
          </p:cNvSpPr>
          <p:nvPr>
            <p:ph type="body" sz="quarter" idx="12" hasCustomPrompt="1"/>
          </p:nvPr>
        </p:nvSpPr>
        <p:spPr>
          <a:xfrm>
            <a:off x="1106488" y="1722438"/>
            <a:ext cx="3657600"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23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15" name="Text Placeholder 10"/>
          <p:cNvSpPr>
            <a:spLocks noGrp="1"/>
          </p:cNvSpPr>
          <p:nvPr>
            <p:ph type="body" sz="quarter" idx="13" hasCustomPrompt="1"/>
          </p:nvPr>
        </p:nvSpPr>
        <p:spPr>
          <a:xfrm>
            <a:off x="4891679" y="1722438"/>
            <a:ext cx="3657600"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23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Tree>
    <p:extLst>
      <p:ext uri="{BB962C8B-B14F-4D97-AF65-F5344CB8AC3E}">
        <p14:creationId xmlns="" xmlns:p14="http://schemas.microsoft.com/office/powerpoint/2010/main" val="24429677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Rectangle 1"/>
          <p:cNvSpPr/>
          <p:nvPr userDrawn="1"/>
        </p:nvSpPr>
        <p:spPr>
          <a:xfrm>
            <a:off x="1105786" y="2349795"/>
            <a:ext cx="2519916"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userDrawn="1"/>
        </p:nvSpPr>
        <p:spPr>
          <a:xfrm>
            <a:off x="3721395" y="2349795"/>
            <a:ext cx="2519916"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userDrawn="1"/>
        </p:nvSpPr>
        <p:spPr>
          <a:xfrm>
            <a:off x="6326372" y="2349795"/>
            <a:ext cx="2519916"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 name="Text Placeholder 3"/>
          <p:cNvSpPr>
            <a:spLocks noGrp="1"/>
          </p:cNvSpPr>
          <p:nvPr>
            <p:ph type="body" sz="quarter" idx="10"/>
          </p:nvPr>
        </p:nvSpPr>
        <p:spPr>
          <a:xfrm>
            <a:off x="1105677" y="2498355"/>
            <a:ext cx="2520026"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3"/>
          <p:cNvSpPr>
            <a:spLocks noGrp="1"/>
          </p:cNvSpPr>
          <p:nvPr>
            <p:ph type="body" sz="quarter" idx="11"/>
          </p:nvPr>
        </p:nvSpPr>
        <p:spPr>
          <a:xfrm>
            <a:off x="3710764" y="2498355"/>
            <a:ext cx="2519950"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Text Placeholder 10"/>
          <p:cNvSpPr>
            <a:spLocks noGrp="1"/>
          </p:cNvSpPr>
          <p:nvPr>
            <p:ph type="body" sz="quarter" idx="12" hasCustomPrompt="1"/>
          </p:nvPr>
        </p:nvSpPr>
        <p:spPr>
          <a:xfrm>
            <a:off x="1106489" y="1722438"/>
            <a:ext cx="2519950"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15" name="Text Placeholder 10"/>
          <p:cNvSpPr>
            <a:spLocks noGrp="1"/>
          </p:cNvSpPr>
          <p:nvPr>
            <p:ph type="body" sz="quarter" idx="13" hasCustomPrompt="1"/>
          </p:nvPr>
        </p:nvSpPr>
        <p:spPr>
          <a:xfrm>
            <a:off x="3711466" y="1722438"/>
            <a:ext cx="2519950" cy="548640"/>
          </a:xfrm>
        </p:spPr>
        <p:style>
          <a:lnRef idx="1">
            <a:schemeClr val="accent3"/>
          </a:lnRef>
          <a:fillRef idx="3">
            <a:schemeClr val="accent3"/>
          </a:fillRef>
          <a:effectRef idx="2">
            <a:schemeClr val="accent3"/>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7" name="Text Placeholder 3"/>
          <p:cNvSpPr>
            <a:spLocks noGrp="1"/>
          </p:cNvSpPr>
          <p:nvPr>
            <p:ph type="body" sz="quarter" idx="14"/>
          </p:nvPr>
        </p:nvSpPr>
        <p:spPr>
          <a:xfrm>
            <a:off x="6313266" y="2498355"/>
            <a:ext cx="2519950"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ext Placeholder 10"/>
          <p:cNvSpPr>
            <a:spLocks noGrp="1"/>
          </p:cNvSpPr>
          <p:nvPr>
            <p:ph type="body" sz="quarter" idx="15" hasCustomPrompt="1"/>
          </p:nvPr>
        </p:nvSpPr>
        <p:spPr>
          <a:xfrm>
            <a:off x="6313968" y="1722438"/>
            <a:ext cx="2519950" cy="548640"/>
          </a:xfrm>
        </p:spPr>
        <p:style>
          <a:lnRef idx="1">
            <a:schemeClr val="accent1"/>
          </a:lnRef>
          <a:fillRef idx="3">
            <a:schemeClr val="accent1"/>
          </a:fillRef>
          <a:effectRef idx="2">
            <a:schemeClr val="accent1"/>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Tree>
    <p:extLst>
      <p:ext uri="{BB962C8B-B14F-4D97-AF65-F5344CB8AC3E}">
        <p14:creationId xmlns="" xmlns:p14="http://schemas.microsoft.com/office/powerpoint/2010/main" val="154935572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Rectangle 1"/>
          <p:cNvSpPr/>
          <p:nvPr userDrawn="1"/>
        </p:nvSpPr>
        <p:spPr>
          <a:xfrm>
            <a:off x="1105786" y="2349795"/>
            <a:ext cx="4231758"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 name="Text Placeholder 3"/>
          <p:cNvSpPr>
            <a:spLocks noGrp="1"/>
          </p:cNvSpPr>
          <p:nvPr>
            <p:ph type="body" sz="quarter" idx="10"/>
          </p:nvPr>
        </p:nvSpPr>
        <p:spPr>
          <a:xfrm>
            <a:off x="1105676" y="2498355"/>
            <a:ext cx="4231867"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Text Placeholder 10"/>
          <p:cNvSpPr>
            <a:spLocks noGrp="1"/>
          </p:cNvSpPr>
          <p:nvPr>
            <p:ph type="body" sz="quarter" idx="12" hasCustomPrompt="1"/>
          </p:nvPr>
        </p:nvSpPr>
        <p:spPr>
          <a:xfrm>
            <a:off x="1106488" y="1722438"/>
            <a:ext cx="4220423"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5" name="Picture Placeholder 4"/>
          <p:cNvSpPr>
            <a:spLocks noGrp="1"/>
          </p:cNvSpPr>
          <p:nvPr>
            <p:ph type="pic" sz="quarter" idx="13" hasCustomPrompt="1"/>
          </p:nvPr>
        </p:nvSpPr>
        <p:spPr>
          <a:xfrm>
            <a:off x="5411788" y="1722438"/>
            <a:ext cx="3433762" cy="3752850"/>
          </a:xfrm>
          <a:ln w="12700">
            <a:solidFill>
              <a:schemeClr val="accent4">
                <a:lumMod val="20000"/>
                <a:lumOff val="80000"/>
              </a:schemeClr>
            </a:solidFill>
          </a:ln>
          <a:effectLst>
            <a:outerShdw blurRad="50800" dist="38100" dir="5400000" algn="t" rotWithShape="0">
              <a:prstClr val="black">
                <a:alpha val="40000"/>
              </a:prstClr>
            </a:outerShdw>
          </a:effectLst>
        </p:spPr>
        <p:txBody>
          <a:bodyPr>
            <a:normAutofit/>
          </a:bodyPr>
          <a:lstStyle>
            <a:lvl1pPr marL="0" indent="0" algn="ctr">
              <a:buNone/>
              <a:defRPr sz="1900"/>
            </a:lvl1pPr>
          </a:lstStyle>
          <a:p>
            <a:r>
              <a:rPr lang="en-US" dirty="0" smtClean="0"/>
              <a:t>Insert Picture</a:t>
            </a:r>
            <a:br>
              <a:rPr lang="en-US" dirty="0" smtClean="0"/>
            </a:br>
            <a:r>
              <a:rPr lang="en-US" dirty="0" smtClean="0"/>
              <a:t>Click Icon</a:t>
            </a:r>
            <a:endParaRPr lang="en-US" dirty="0"/>
          </a:p>
        </p:txBody>
      </p:sp>
    </p:spTree>
    <p:extLst>
      <p:ext uri="{BB962C8B-B14F-4D97-AF65-F5344CB8AC3E}">
        <p14:creationId xmlns="" xmlns:p14="http://schemas.microsoft.com/office/powerpoint/2010/main" val="217890614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6225"/>
            <a:ext cx="827722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533399" y="1062312"/>
            <a:ext cx="8277225"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408445138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4099" name="Picture 3" descr="C:\Users\rls02c\Desktop\newtemplate\Automotive_BG.gif"/>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9051" y="-2566"/>
            <a:ext cx="9163050" cy="687421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Connector 34"/>
          <p:cNvCxnSpPr/>
          <p:nvPr userDrawn="1"/>
        </p:nvCxnSpPr>
        <p:spPr>
          <a:xfrm>
            <a:off x="-19051" y="3848100"/>
            <a:ext cx="91630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8151" y="0"/>
            <a:ext cx="2789926" cy="687165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userDrawn="1"/>
        </p:nvGrpSpPr>
        <p:grpSpPr>
          <a:xfrm>
            <a:off x="346838" y="457200"/>
            <a:ext cx="2309862" cy="474936"/>
            <a:chOff x="633159" y="6301141"/>
            <a:chExt cx="1771650" cy="381114"/>
          </a:xfrm>
        </p:grpSpPr>
        <p:sp>
          <p:nvSpPr>
            <p:cNvPr id="70"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grpSp>
        <p:nvGrpSpPr>
          <p:cNvPr id="51" name="Group 50"/>
          <p:cNvGrpSpPr/>
          <p:nvPr userDrawn="1"/>
        </p:nvGrpSpPr>
        <p:grpSpPr>
          <a:xfrm>
            <a:off x="2159543" y="4695825"/>
            <a:ext cx="1229800" cy="1235574"/>
            <a:chOff x="6866421" y="109537"/>
            <a:chExt cx="2028825" cy="2038350"/>
          </a:xfrm>
        </p:grpSpPr>
        <p:pic>
          <p:nvPicPr>
            <p:cNvPr id="53" name="Picture 181" descr="Dmd_CHIP_72dpi_5"/>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54" name="Rectangle 53"/>
            <p:cNvSpPr/>
            <p:nvPr userDrawn="1"/>
          </p:nvSpPr>
          <p:spPr>
            <a:xfrm rot="18851266">
              <a:off x="7156392" y="418319"/>
              <a:ext cx="1434596" cy="1387450"/>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 Box 1"/>
          <p:cNvSpPr txBox="1">
            <a:spLocks noChangeArrowheads="1"/>
          </p:cNvSpPr>
          <p:nvPr userDrawn="1"/>
        </p:nvSpPr>
        <p:spPr bwMode="black">
          <a:xfrm>
            <a:off x="228600" y="6038272"/>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he Energy Efficient Solutions logo, mobileGT, PowerQUICC, QorIQ, StarCore and Symphony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of their respective owners. © 2011 Freescale Semiconductor, Inc.</a:t>
            </a:r>
          </a:p>
        </p:txBody>
      </p:sp>
      <p:sp>
        <p:nvSpPr>
          <p:cNvPr id="16" name="Rounded Rectangle 15"/>
          <p:cNvSpPr/>
          <p:nvPr userDrawn="1"/>
        </p:nvSpPr>
        <p:spPr>
          <a:xfrm>
            <a:off x="6733981" y="-2567"/>
            <a:ext cx="2427271" cy="6568176"/>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solidFill>
            <a:schemeClr val="accent1">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5"/>
          <p:cNvSpPr/>
          <p:nvPr userDrawn="1"/>
        </p:nvSpPr>
        <p:spPr>
          <a:xfrm>
            <a:off x="6767512" y="6307711"/>
            <a:ext cx="2378758" cy="25790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chemeClr val="accent1">
              <a:lumMod val="50000"/>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047" name="Rectangle 183"/>
          <p:cNvSpPr>
            <a:spLocks noGrp="1" noChangeArrowheads="1"/>
          </p:cNvSpPr>
          <p:nvPr>
            <p:ph type="subTitle" idx="1" hasCustomPrompt="1"/>
          </p:nvPr>
        </p:nvSpPr>
        <p:spPr bwMode="blackWhite">
          <a:xfrm>
            <a:off x="3044100" y="3314701"/>
            <a:ext cx="5884403" cy="53340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50800" dir="5400000" sx="72000" sy="72000" algn="ctr" rotWithShape="0">
                    <a:srgbClr val="000000">
                      <a:alpha val="0"/>
                    </a:srgbClr>
                  </a:outerShdw>
                </a:effectLst>
                <a:latin typeface="Arial" charset="0"/>
                <a:ea typeface="+mn-ea"/>
                <a:cs typeface="+mn-cs"/>
              </a:defRPr>
            </a:lvl1pPr>
          </a:lstStyle>
          <a:p>
            <a:r>
              <a:rPr lang="en-US" dirty="0" smtClean="0"/>
              <a:t>Subhead here</a:t>
            </a:r>
          </a:p>
        </p:txBody>
      </p:sp>
      <p:sp>
        <p:nvSpPr>
          <p:cNvPr id="37046" name="Rectangle 182"/>
          <p:cNvSpPr>
            <a:spLocks noGrp="1" noChangeArrowheads="1"/>
          </p:cNvSpPr>
          <p:nvPr>
            <p:ph type="ctrTitle" hasCustomPrompt="1"/>
          </p:nvPr>
        </p:nvSpPr>
        <p:spPr bwMode="blackWhite">
          <a:xfrm>
            <a:off x="3044100" y="2609849"/>
            <a:ext cx="5884403" cy="666751"/>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accent4">
                      <a:satMod val="175000"/>
                      <a:alpha val="26000"/>
                    </a:schemeClr>
                  </a:glow>
                  <a:outerShdw blurRad="50800" dist="50800" dir="5400000" sx="72000" sy="72000" algn="ctr" rotWithShape="0">
                    <a:srgbClr val="000000">
                      <a:alpha val="0"/>
                    </a:srgbClr>
                  </a:outerShdw>
                </a:effectLst>
              </a:defRPr>
            </a:lvl1pPr>
          </a:lstStyle>
          <a:p>
            <a:r>
              <a:rPr lang="en-US" dirty="0" smtClean="0"/>
              <a:t>Title Goes Here</a:t>
            </a:r>
            <a:endParaRPr lang="en-US" dirty="0"/>
          </a:p>
        </p:txBody>
      </p:sp>
      <p:pic>
        <p:nvPicPr>
          <p:cNvPr id="4100" name="Picture 4" descr="C:\Users\rls02c\Desktop\newtemplate\Automotive_Generic_cutout_PPT.png"/>
          <p:cNvPicPr>
            <a:picLocks noChangeAspect="1" noChangeArrowheads="1"/>
          </p:cNvPicPr>
          <p:nvPr userDrawn="1"/>
        </p:nvPicPr>
        <p:blipFill rotWithShape="1">
          <a:blip r:embed="rId5" cstate="print">
            <a:extLst>
              <a:ext uri="{28A0092B-C50C-407E-A947-70E740481C1C}">
                <a14:useLocalDpi xmlns="" xmlns:a14="http://schemas.microsoft.com/office/drawing/2010/main" val="0"/>
              </a:ext>
            </a:extLst>
          </a:blip>
          <a:srcRect t="12900" r="3932" b="14496"/>
          <a:stretch/>
        </p:blipFill>
        <p:spPr bwMode="auto">
          <a:xfrm>
            <a:off x="5826705" y="3698544"/>
            <a:ext cx="3334547" cy="287833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userDrawn="1"/>
        </p:nvSpPr>
        <p:spPr>
          <a:xfrm>
            <a:off x="137756" y="5832565"/>
            <a:ext cx="1463862" cy="215444"/>
          </a:xfrm>
          <a:prstGeom prst="rect">
            <a:avLst/>
          </a:prstGeom>
          <a:noFill/>
        </p:spPr>
        <p:txBody>
          <a:bodyPr wrap="none" rtlCol="0">
            <a:spAutoFit/>
          </a:bodyPr>
          <a:lstStyle/>
          <a:p>
            <a:r>
              <a:rPr lang="en-US" sz="800" b="0" dirty="0" smtClean="0">
                <a:solidFill>
                  <a:schemeClr val="tx1">
                    <a:lumMod val="65000"/>
                    <a:lumOff val="35000"/>
                  </a:schemeClr>
                </a:solidFill>
              </a:rPr>
              <a:t>Confidential and</a:t>
            </a:r>
            <a:r>
              <a:rPr lang="en-US" sz="800" b="0" baseline="0" dirty="0" smtClean="0">
                <a:solidFill>
                  <a:schemeClr val="tx1">
                    <a:lumMod val="65000"/>
                    <a:lumOff val="35000"/>
                  </a:schemeClr>
                </a:solidFill>
              </a:rPr>
              <a:t> Proprietary</a:t>
            </a:r>
            <a:endParaRPr lang="en-US" sz="800" b="0" dirty="0">
              <a:solidFill>
                <a:schemeClr val="tx1">
                  <a:lumMod val="65000"/>
                  <a:lumOff val="35000"/>
                </a:schemeClr>
              </a:solidFill>
            </a:endParaRPr>
          </a:p>
        </p:txBody>
      </p:sp>
      <p:pic>
        <p:nvPicPr>
          <p:cNvPr id="36" name="Picture 35" descr="India_University.jpg"/>
          <p:cNvPicPr>
            <a:picLocks noChangeAspect="1"/>
          </p:cNvPicPr>
          <p:nvPr userDrawn="1"/>
        </p:nvPicPr>
        <p:blipFill>
          <a:blip r:embed="rId6" cstate="print"/>
          <a:stretch>
            <a:fillRect/>
          </a:stretch>
        </p:blipFill>
        <p:spPr>
          <a:xfrm>
            <a:off x="0" y="399281"/>
            <a:ext cx="2704012" cy="944324"/>
          </a:xfrm>
          <a:prstGeom prst="rect">
            <a:avLst/>
          </a:prstGeom>
        </p:spPr>
      </p:pic>
    </p:spTree>
    <p:extLst>
      <p:ext uri="{BB962C8B-B14F-4D97-AF65-F5344CB8AC3E}">
        <p14:creationId xmlns="" xmlns:p14="http://schemas.microsoft.com/office/powerpoint/2010/main" val="263198596"/>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l">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
        <p:nvSpPr>
          <p:cNvPr id="6" name="Text Placeholder 5"/>
          <p:cNvSpPr>
            <a:spLocks noGrp="1"/>
          </p:cNvSpPr>
          <p:nvPr>
            <p:ph type="body" sz="quarter" idx="10"/>
          </p:nvPr>
        </p:nvSpPr>
        <p:spPr>
          <a:xfrm>
            <a:off x="1109663" y="1358900"/>
            <a:ext cx="7694612" cy="470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1102549" y="1238250"/>
            <a:ext cx="4812476"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Picture Placeholder 2"/>
          <p:cNvSpPr>
            <a:spLocks noGrp="1"/>
          </p:cNvSpPr>
          <p:nvPr>
            <p:ph type="pic" sz="quarter" idx="11"/>
          </p:nvPr>
        </p:nvSpPr>
        <p:spPr>
          <a:xfrm>
            <a:off x="6041202" y="1238249"/>
            <a:ext cx="2809874" cy="1428750"/>
          </a:xfrm>
        </p:spPr>
        <p:txBody>
          <a:bodyPr>
            <a:normAutofit/>
          </a:bodyPr>
          <a:lstStyle>
            <a:lvl1pPr marL="0" indent="0" algn="ctr">
              <a:buNone/>
              <a:defRPr sz="1700">
                <a:solidFill>
                  <a:schemeClr val="tx1">
                    <a:lumMod val="85000"/>
                    <a:lumOff val="15000"/>
                  </a:schemeClr>
                </a:solidFill>
              </a:defRPr>
            </a:lvl1pPr>
          </a:lstStyle>
          <a:p>
            <a:endParaRPr lang="en-US" dirty="0"/>
          </a:p>
        </p:txBody>
      </p:sp>
      <p:sp>
        <p:nvSpPr>
          <p:cNvPr id="5" name="Picture Placeholder 2"/>
          <p:cNvSpPr>
            <a:spLocks noGrp="1"/>
          </p:cNvSpPr>
          <p:nvPr>
            <p:ph type="pic" sz="quarter" idx="12"/>
          </p:nvPr>
        </p:nvSpPr>
        <p:spPr>
          <a:xfrm>
            <a:off x="6041202" y="2781299"/>
            <a:ext cx="2809874" cy="1514475"/>
          </a:xfrm>
        </p:spPr>
        <p:txBody>
          <a:bodyPr>
            <a:normAutofit/>
          </a:bodyPr>
          <a:lstStyle>
            <a:lvl1pPr marL="0" indent="0" algn="ctr">
              <a:buNone/>
              <a:defRPr sz="1700">
                <a:solidFill>
                  <a:schemeClr val="tx1">
                    <a:lumMod val="85000"/>
                    <a:lumOff val="15000"/>
                  </a:schemeClr>
                </a:solidFill>
              </a:defRPr>
            </a:lvl1pPr>
          </a:lstStyle>
          <a:p>
            <a:endParaRPr lang="en-US" dirty="0"/>
          </a:p>
        </p:txBody>
      </p:sp>
      <p:sp>
        <p:nvSpPr>
          <p:cNvPr id="6" name="Picture Placeholder 2"/>
          <p:cNvSpPr>
            <a:spLocks noGrp="1"/>
          </p:cNvSpPr>
          <p:nvPr>
            <p:ph type="pic" sz="quarter" idx="13"/>
          </p:nvPr>
        </p:nvSpPr>
        <p:spPr>
          <a:xfrm>
            <a:off x="6041202" y="4400549"/>
            <a:ext cx="2809874" cy="1514475"/>
          </a:xfrm>
        </p:spPr>
        <p:txBody>
          <a:bodyPr>
            <a:normAutofit/>
          </a:bodyPr>
          <a:lstStyle>
            <a:lvl1pPr marL="0" indent="0" algn="ctr">
              <a:buNone/>
              <a:defRPr sz="1700">
                <a:solidFill>
                  <a:schemeClr val="tx1">
                    <a:lumMod val="85000"/>
                    <a:lumOff val="15000"/>
                  </a:schemeClr>
                </a:solidFill>
              </a:defRPr>
            </a:lvl1pPr>
          </a:lstStyle>
          <a:p>
            <a:endParaRPr lang="en-US" dirty="0"/>
          </a:p>
        </p:txBody>
      </p:sp>
      <p:pic>
        <p:nvPicPr>
          <p:cNvPr id="8" name="Picture 7"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extLst>
      <p:ext uri="{BB962C8B-B14F-4D97-AF65-F5344CB8AC3E}">
        <p14:creationId xmlns="" xmlns:p14="http://schemas.microsoft.com/office/powerpoint/2010/main" val="424255017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pic>
        <p:nvPicPr>
          <p:cNvPr id="15364" name="Picture 4" descr="\\10.81.250.100\wip\CORP\COR\_2011_Brand_Refresh\COR-P22374_Corp_PowerPoint_Template\Graphics\Lindsey_PPT build\elements\PPT_ORGBG_OP9.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9052" y="0"/>
            <a:ext cx="9163051" cy="685800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Connector 34"/>
          <p:cNvCxnSpPr/>
          <p:nvPr userDrawn="1"/>
        </p:nvCxnSpPr>
        <p:spPr>
          <a:xfrm>
            <a:off x="-19051" y="3848100"/>
            <a:ext cx="91630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8151" y="0"/>
            <a:ext cx="2789926" cy="685800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userDrawn="1"/>
        </p:nvGrpSpPr>
        <p:grpSpPr>
          <a:xfrm>
            <a:off x="346838" y="457200"/>
            <a:ext cx="2309862" cy="474936"/>
            <a:chOff x="633159" y="6301141"/>
            <a:chExt cx="1771650" cy="381114"/>
          </a:xfrm>
        </p:grpSpPr>
        <p:sp>
          <p:nvSpPr>
            <p:cNvPr id="70"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grpSp>
        <p:nvGrpSpPr>
          <p:cNvPr id="51" name="Group 50"/>
          <p:cNvGrpSpPr/>
          <p:nvPr userDrawn="1"/>
        </p:nvGrpSpPr>
        <p:grpSpPr>
          <a:xfrm>
            <a:off x="2159543" y="4695825"/>
            <a:ext cx="1229800" cy="1235574"/>
            <a:chOff x="6866421" y="109537"/>
            <a:chExt cx="2028825" cy="2038350"/>
          </a:xfrm>
        </p:grpSpPr>
        <p:pic>
          <p:nvPicPr>
            <p:cNvPr id="53" name="Picture 181" descr="Dmd_CHIP_72dpi_5"/>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54" name="Rectangle 53"/>
            <p:cNvSpPr/>
            <p:nvPr userDrawn="1"/>
          </p:nvSpPr>
          <p:spPr>
            <a:xfrm rot="18851266">
              <a:off x="7156392" y="418319"/>
              <a:ext cx="1434596" cy="1387450"/>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 Box 1"/>
          <p:cNvSpPr txBox="1">
            <a:spLocks noChangeArrowheads="1"/>
          </p:cNvSpPr>
          <p:nvPr userDrawn="1"/>
        </p:nvSpPr>
        <p:spPr bwMode="black">
          <a:xfrm>
            <a:off x="228600" y="6038272"/>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he Energy Efficient Solutions logo, mobileGT, PowerQUICC, QorIQ, StarCore and Symphony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of their respective owners. © 2011 Freescale Semiconductor, Inc.</a:t>
            </a:r>
          </a:p>
        </p:txBody>
      </p:sp>
      <p:sp>
        <p:nvSpPr>
          <p:cNvPr id="16" name="Rounded Rectangle 15"/>
          <p:cNvSpPr/>
          <p:nvPr userDrawn="1"/>
        </p:nvSpPr>
        <p:spPr>
          <a:xfrm>
            <a:off x="6733981" y="-2567"/>
            <a:ext cx="2427271" cy="6568176"/>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gradFill flip="none" rotWithShape="1">
            <a:gsLst>
              <a:gs pos="0">
                <a:srgbClr val="A02908">
                  <a:alpha val="19000"/>
                </a:srgbClr>
              </a:gs>
              <a:gs pos="50000">
                <a:srgbClr val="F43E0C">
                  <a:alpha val="34000"/>
                </a:srgbClr>
              </a:gs>
              <a:gs pos="100000">
                <a:srgbClr val="FF7F15">
                  <a:alpha val="1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5"/>
          <p:cNvSpPr/>
          <p:nvPr userDrawn="1"/>
        </p:nvSpPr>
        <p:spPr>
          <a:xfrm>
            <a:off x="6767512" y="6307711"/>
            <a:ext cx="2378758" cy="25790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rgbClr val="BF300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53"/>
          <p:cNvGrpSpPr/>
          <p:nvPr userDrawn="1"/>
        </p:nvGrpSpPr>
        <p:grpSpPr>
          <a:xfrm>
            <a:off x="7013476" y="4115723"/>
            <a:ext cx="1915027" cy="1923571"/>
            <a:chOff x="-1143000" y="1828800"/>
            <a:chExt cx="518410" cy="520723"/>
          </a:xfrm>
        </p:grpSpPr>
        <p:sp>
          <p:nvSpPr>
            <p:cNvPr id="155" name="Freeform 143"/>
            <p:cNvSpPr>
              <a:spLocks noChangeAspect="1"/>
            </p:cNvSpPr>
            <p:nvPr/>
          </p:nvSpPr>
          <p:spPr bwMode="black">
            <a:xfrm>
              <a:off x="-996018" y="1828800"/>
              <a:ext cx="174790" cy="954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6" name="Freeform 144"/>
            <p:cNvSpPr>
              <a:spLocks noChangeAspect="1"/>
            </p:cNvSpPr>
            <p:nvPr/>
          </p:nvSpPr>
          <p:spPr bwMode="black">
            <a:xfrm>
              <a:off x="-894720" y="1880475"/>
              <a:ext cx="170817" cy="9738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7" name="Freeform 145"/>
            <p:cNvSpPr>
              <a:spLocks noChangeAspect="1"/>
            </p:cNvSpPr>
            <p:nvPr/>
          </p:nvSpPr>
          <p:spPr bwMode="black">
            <a:xfrm>
              <a:off x="-799380" y="1930161"/>
              <a:ext cx="174790" cy="99375"/>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8" name="Freeform 146"/>
            <p:cNvSpPr>
              <a:spLocks noChangeAspect="1"/>
            </p:cNvSpPr>
            <p:nvPr/>
          </p:nvSpPr>
          <p:spPr bwMode="black">
            <a:xfrm>
              <a:off x="-946363" y="2019599"/>
              <a:ext cx="174790" cy="99375"/>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9" name="Freeform 147"/>
            <p:cNvSpPr>
              <a:spLocks noChangeAspect="1"/>
            </p:cNvSpPr>
            <p:nvPr/>
          </p:nvSpPr>
          <p:spPr bwMode="black">
            <a:xfrm>
              <a:off x="-847050" y="2073261"/>
              <a:ext cx="172803" cy="954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60" name="Freeform 148"/>
            <p:cNvSpPr>
              <a:spLocks noChangeAspect="1"/>
            </p:cNvSpPr>
            <p:nvPr/>
          </p:nvSpPr>
          <p:spPr bwMode="black">
            <a:xfrm>
              <a:off x="-1091357" y="2107048"/>
              <a:ext cx="170817" cy="10136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61" name="Freeform 149"/>
            <p:cNvSpPr>
              <a:spLocks noChangeAspect="1"/>
            </p:cNvSpPr>
            <p:nvPr/>
          </p:nvSpPr>
          <p:spPr bwMode="black">
            <a:xfrm>
              <a:off x="-996018" y="2158723"/>
              <a:ext cx="174790" cy="99375"/>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62" name="Freeform 150"/>
            <p:cNvSpPr>
              <a:spLocks noChangeAspect="1"/>
            </p:cNvSpPr>
            <p:nvPr/>
          </p:nvSpPr>
          <p:spPr bwMode="black">
            <a:xfrm>
              <a:off x="-1143000" y="2250148"/>
              <a:ext cx="174790" cy="99375"/>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grpSp>
      <p:sp>
        <p:nvSpPr>
          <p:cNvPr id="37047" name="Rectangle 183"/>
          <p:cNvSpPr>
            <a:spLocks noGrp="1" noChangeArrowheads="1"/>
          </p:cNvSpPr>
          <p:nvPr>
            <p:ph type="subTitle" idx="1" hasCustomPrompt="1"/>
          </p:nvPr>
        </p:nvSpPr>
        <p:spPr bwMode="blackWhite">
          <a:xfrm>
            <a:off x="3044100" y="3314701"/>
            <a:ext cx="5884403" cy="53340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38100" dir="5400000" algn="t" rotWithShape="0">
                    <a:prstClr val="black">
                      <a:alpha val="40000"/>
                    </a:prstClr>
                  </a:outerShdw>
                </a:effectLst>
                <a:latin typeface="Arial" charset="0"/>
                <a:ea typeface="+mn-ea"/>
                <a:cs typeface="+mn-cs"/>
              </a:defRPr>
            </a:lvl1pPr>
          </a:lstStyle>
          <a:p>
            <a:r>
              <a:rPr lang="en-US" dirty="0" smtClean="0"/>
              <a:t>Subhead here</a:t>
            </a:r>
          </a:p>
        </p:txBody>
      </p:sp>
      <p:sp>
        <p:nvSpPr>
          <p:cNvPr id="37046" name="Rectangle 182"/>
          <p:cNvSpPr>
            <a:spLocks noGrp="1" noChangeArrowheads="1"/>
          </p:cNvSpPr>
          <p:nvPr>
            <p:ph type="ctrTitle" hasCustomPrompt="1"/>
          </p:nvPr>
        </p:nvSpPr>
        <p:spPr bwMode="blackWhite">
          <a:xfrm>
            <a:off x="3044100" y="2609849"/>
            <a:ext cx="5884403" cy="666751"/>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defRPr>
            </a:lvl1pPr>
          </a:lstStyle>
          <a:p>
            <a:r>
              <a:rPr lang="en-US" dirty="0" smtClean="0"/>
              <a:t>Title Goes Here</a:t>
            </a:r>
            <a:endParaRPr lang="en-US" dirty="0"/>
          </a:p>
        </p:txBody>
      </p:sp>
      <p:sp>
        <p:nvSpPr>
          <p:cNvPr id="41" name="TextBox 40"/>
          <p:cNvSpPr txBox="1"/>
          <p:nvPr userDrawn="1"/>
        </p:nvSpPr>
        <p:spPr>
          <a:xfrm>
            <a:off x="137756" y="5832565"/>
            <a:ext cx="1463862" cy="215444"/>
          </a:xfrm>
          <a:prstGeom prst="rect">
            <a:avLst/>
          </a:prstGeom>
          <a:noFill/>
        </p:spPr>
        <p:txBody>
          <a:bodyPr wrap="none" rtlCol="0">
            <a:spAutoFit/>
          </a:bodyPr>
          <a:lstStyle/>
          <a:p>
            <a:r>
              <a:rPr lang="en-US" sz="800" b="0" dirty="0" smtClean="0">
                <a:solidFill>
                  <a:schemeClr val="tx1">
                    <a:lumMod val="65000"/>
                    <a:lumOff val="35000"/>
                  </a:schemeClr>
                </a:solidFill>
              </a:rPr>
              <a:t>Confidential and</a:t>
            </a:r>
            <a:r>
              <a:rPr lang="en-US" sz="800" b="0" baseline="0" dirty="0" smtClean="0">
                <a:solidFill>
                  <a:schemeClr val="tx1">
                    <a:lumMod val="65000"/>
                    <a:lumOff val="35000"/>
                  </a:schemeClr>
                </a:solidFill>
              </a:rPr>
              <a:t> Proprietary</a:t>
            </a:r>
            <a:endParaRPr lang="en-US" sz="800" b="0" dirty="0">
              <a:solidFill>
                <a:schemeClr val="tx1">
                  <a:lumMod val="65000"/>
                  <a:lumOff val="35000"/>
                </a:schemeClr>
              </a:solidFill>
            </a:endParaRPr>
          </a:p>
        </p:txBody>
      </p:sp>
      <p:pic>
        <p:nvPicPr>
          <p:cNvPr id="43" name="Picture 42" descr="India_University.jpg"/>
          <p:cNvPicPr>
            <a:picLocks noChangeAspect="1"/>
          </p:cNvPicPr>
          <p:nvPr userDrawn="1"/>
        </p:nvPicPr>
        <p:blipFill>
          <a:blip r:embed="rId5" cstate="print"/>
          <a:stretch>
            <a:fillRect/>
          </a:stretch>
        </p:blipFill>
        <p:spPr>
          <a:xfrm>
            <a:off x="0" y="399281"/>
            <a:ext cx="2704012" cy="944324"/>
          </a:xfrm>
          <a:prstGeom prst="rect">
            <a:avLst/>
          </a:prstGeom>
        </p:spPr>
      </p:pic>
    </p:spTree>
    <p:extLst>
      <p:ext uri="{BB962C8B-B14F-4D97-AF65-F5344CB8AC3E}">
        <p14:creationId xmlns="" xmlns:p14="http://schemas.microsoft.com/office/powerpoint/2010/main" val="364881422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4099" name="Picture 3" descr="C:\Users\rls02c\Desktop\newtemplate\Automotive_BG.gif"/>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9051" y="-2566"/>
            <a:ext cx="9163050" cy="687421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Connector 34"/>
          <p:cNvCxnSpPr/>
          <p:nvPr userDrawn="1"/>
        </p:nvCxnSpPr>
        <p:spPr>
          <a:xfrm>
            <a:off x="-19051" y="3848100"/>
            <a:ext cx="91630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8151" y="0"/>
            <a:ext cx="2789926" cy="687165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userDrawn="1"/>
        </p:nvGrpSpPr>
        <p:grpSpPr>
          <a:xfrm>
            <a:off x="346838" y="457200"/>
            <a:ext cx="2309862" cy="474936"/>
            <a:chOff x="633159" y="6301141"/>
            <a:chExt cx="1771650" cy="381114"/>
          </a:xfrm>
        </p:grpSpPr>
        <p:sp>
          <p:nvSpPr>
            <p:cNvPr id="70"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grpSp>
        <p:nvGrpSpPr>
          <p:cNvPr id="51" name="Group 50"/>
          <p:cNvGrpSpPr/>
          <p:nvPr userDrawn="1"/>
        </p:nvGrpSpPr>
        <p:grpSpPr>
          <a:xfrm>
            <a:off x="2159543" y="4695825"/>
            <a:ext cx="1229800" cy="1235574"/>
            <a:chOff x="6866421" y="109537"/>
            <a:chExt cx="2028825" cy="2038350"/>
          </a:xfrm>
        </p:grpSpPr>
        <p:pic>
          <p:nvPicPr>
            <p:cNvPr id="53" name="Picture 181" descr="Dmd_CHIP_72dpi_5"/>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54" name="Rectangle 53"/>
            <p:cNvSpPr/>
            <p:nvPr userDrawn="1"/>
          </p:nvSpPr>
          <p:spPr>
            <a:xfrm rot="18851266">
              <a:off x="7156392" y="418319"/>
              <a:ext cx="1434596" cy="1387450"/>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 Box 1"/>
          <p:cNvSpPr txBox="1">
            <a:spLocks noChangeArrowheads="1"/>
          </p:cNvSpPr>
          <p:nvPr userDrawn="1"/>
        </p:nvSpPr>
        <p:spPr bwMode="black">
          <a:xfrm>
            <a:off x="228600" y="6038272"/>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he Energy Efficient Solutions logo, mobileGT, PowerQUICC, QorIQ, StarCore and Symphony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of their respective owners. © 2011 Freescale Semiconductor, Inc.</a:t>
            </a:r>
          </a:p>
        </p:txBody>
      </p:sp>
      <p:sp>
        <p:nvSpPr>
          <p:cNvPr id="16" name="Rounded Rectangle 15"/>
          <p:cNvSpPr/>
          <p:nvPr userDrawn="1"/>
        </p:nvSpPr>
        <p:spPr>
          <a:xfrm>
            <a:off x="6733981" y="-2567"/>
            <a:ext cx="2427271" cy="6568176"/>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solidFill>
            <a:schemeClr val="accent1">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5"/>
          <p:cNvSpPr/>
          <p:nvPr userDrawn="1"/>
        </p:nvSpPr>
        <p:spPr>
          <a:xfrm>
            <a:off x="6767512" y="6307711"/>
            <a:ext cx="2378758" cy="25790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chemeClr val="accent1">
              <a:lumMod val="50000"/>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047" name="Rectangle 183"/>
          <p:cNvSpPr>
            <a:spLocks noGrp="1" noChangeArrowheads="1"/>
          </p:cNvSpPr>
          <p:nvPr>
            <p:ph type="subTitle" idx="1" hasCustomPrompt="1"/>
          </p:nvPr>
        </p:nvSpPr>
        <p:spPr bwMode="blackWhite">
          <a:xfrm>
            <a:off x="3044100" y="3314701"/>
            <a:ext cx="5884403" cy="53340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50800" dir="5400000" sx="72000" sy="72000" algn="ctr" rotWithShape="0">
                    <a:srgbClr val="000000">
                      <a:alpha val="0"/>
                    </a:srgbClr>
                  </a:outerShdw>
                </a:effectLst>
                <a:latin typeface="Arial" charset="0"/>
                <a:ea typeface="+mn-ea"/>
                <a:cs typeface="+mn-cs"/>
              </a:defRPr>
            </a:lvl1pPr>
          </a:lstStyle>
          <a:p>
            <a:r>
              <a:rPr lang="en-US" dirty="0" smtClean="0"/>
              <a:t>Subhead here</a:t>
            </a:r>
          </a:p>
        </p:txBody>
      </p:sp>
      <p:sp>
        <p:nvSpPr>
          <p:cNvPr id="37046" name="Rectangle 182"/>
          <p:cNvSpPr>
            <a:spLocks noGrp="1" noChangeArrowheads="1"/>
          </p:cNvSpPr>
          <p:nvPr>
            <p:ph type="ctrTitle" hasCustomPrompt="1"/>
          </p:nvPr>
        </p:nvSpPr>
        <p:spPr bwMode="blackWhite">
          <a:xfrm>
            <a:off x="3044100" y="2609849"/>
            <a:ext cx="5884403" cy="666751"/>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accent4">
                      <a:satMod val="175000"/>
                      <a:alpha val="26000"/>
                    </a:schemeClr>
                  </a:glow>
                  <a:outerShdw blurRad="50800" dist="50800" dir="5400000" sx="72000" sy="72000" algn="ctr" rotWithShape="0">
                    <a:srgbClr val="000000">
                      <a:alpha val="0"/>
                    </a:srgbClr>
                  </a:outerShdw>
                </a:effectLst>
              </a:defRPr>
            </a:lvl1pPr>
          </a:lstStyle>
          <a:p>
            <a:r>
              <a:rPr lang="en-US" dirty="0" smtClean="0"/>
              <a:t>Title Goes Here</a:t>
            </a:r>
            <a:endParaRPr lang="en-US" dirty="0"/>
          </a:p>
        </p:txBody>
      </p:sp>
      <p:pic>
        <p:nvPicPr>
          <p:cNvPr id="4100" name="Picture 4" descr="C:\Users\rls02c\Desktop\newtemplate\Automotive_Generic_cutout_PPT.png"/>
          <p:cNvPicPr>
            <a:picLocks noChangeAspect="1" noChangeArrowheads="1"/>
          </p:cNvPicPr>
          <p:nvPr userDrawn="1"/>
        </p:nvPicPr>
        <p:blipFill rotWithShape="1">
          <a:blip r:embed="rId5" cstate="print">
            <a:extLst>
              <a:ext uri="{28A0092B-C50C-407E-A947-70E740481C1C}">
                <a14:useLocalDpi xmlns="" xmlns:a14="http://schemas.microsoft.com/office/drawing/2010/main" val="0"/>
              </a:ext>
            </a:extLst>
          </a:blip>
          <a:srcRect t="12900" r="3932" b="14496"/>
          <a:stretch/>
        </p:blipFill>
        <p:spPr bwMode="auto">
          <a:xfrm>
            <a:off x="5826705" y="3698544"/>
            <a:ext cx="3334547" cy="287833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userDrawn="1"/>
        </p:nvSpPr>
        <p:spPr>
          <a:xfrm>
            <a:off x="137756" y="5832565"/>
            <a:ext cx="1463862" cy="215444"/>
          </a:xfrm>
          <a:prstGeom prst="rect">
            <a:avLst/>
          </a:prstGeom>
          <a:noFill/>
        </p:spPr>
        <p:txBody>
          <a:bodyPr wrap="none" rtlCol="0">
            <a:spAutoFit/>
          </a:bodyPr>
          <a:lstStyle/>
          <a:p>
            <a:r>
              <a:rPr lang="en-US" sz="800" b="0" dirty="0" smtClean="0">
                <a:solidFill>
                  <a:schemeClr val="tx1">
                    <a:lumMod val="65000"/>
                    <a:lumOff val="35000"/>
                  </a:schemeClr>
                </a:solidFill>
              </a:rPr>
              <a:t>Confidential and</a:t>
            </a:r>
            <a:r>
              <a:rPr lang="en-US" sz="800" b="0" baseline="0" dirty="0" smtClean="0">
                <a:solidFill>
                  <a:schemeClr val="tx1">
                    <a:lumMod val="65000"/>
                    <a:lumOff val="35000"/>
                  </a:schemeClr>
                </a:solidFill>
              </a:rPr>
              <a:t> Proprietary</a:t>
            </a:r>
            <a:endParaRPr lang="en-US" sz="800" b="0" dirty="0">
              <a:solidFill>
                <a:schemeClr val="tx1">
                  <a:lumMod val="65000"/>
                  <a:lumOff val="35000"/>
                </a:schemeClr>
              </a:solidFill>
            </a:endParaRPr>
          </a:p>
        </p:txBody>
      </p:sp>
      <p:pic>
        <p:nvPicPr>
          <p:cNvPr id="36" name="Picture 35" descr="India_University.jpg"/>
          <p:cNvPicPr>
            <a:picLocks noChangeAspect="1"/>
          </p:cNvPicPr>
          <p:nvPr userDrawn="1"/>
        </p:nvPicPr>
        <p:blipFill>
          <a:blip r:embed="rId6" cstate="print"/>
          <a:stretch>
            <a:fillRect/>
          </a:stretch>
        </p:blipFill>
        <p:spPr>
          <a:xfrm>
            <a:off x="0" y="399281"/>
            <a:ext cx="2704012" cy="944324"/>
          </a:xfrm>
          <a:prstGeom prst="rect">
            <a:avLst/>
          </a:prstGeom>
        </p:spPr>
      </p:pic>
    </p:spTree>
    <p:extLst>
      <p:ext uri="{BB962C8B-B14F-4D97-AF65-F5344CB8AC3E}">
        <p14:creationId xmlns="" xmlns:p14="http://schemas.microsoft.com/office/powerpoint/2010/main" val="160116493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6225"/>
            <a:ext cx="827722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533399" y="1062312"/>
            <a:ext cx="8277225"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408445138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9400"/>
            <a:ext cx="836295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533400" y="1066800"/>
            <a:ext cx="5429250"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098352" y="1076324"/>
            <a:ext cx="2809874" cy="1428750"/>
          </a:xfrm>
        </p:spPr>
        <p:txBody>
          <a:bodyPr>
            <a:normAutofit/>
          </a:bodyPr>
          <a:lstStyle>
            <a:lvl1pPr marL="0" indent="0" algn="ctr">
              <a:buNone/>
              <a:defRPr sz="1700"/>
            </a:lvl1pPr>
          </a:lstStyle>
          <a:p>
            <a:endParaRPr lang="en-US" dirty="0"/>
          </a:p>
        </p:txBody>
      </p:sp>
      <p:sp>
        <p:nvSpPr>
          <p:cNvPr id="6" name="Picture Placeholder 2"/>
          <p:cNvSpPr>
            <a:spLocks noGrp="1"/>
          </p:cNvSpPr>
          <p:nvPr>
            <p:ph type="pic" sz="quarter" idx="12"/>
          </p:nvPr>
        </p:nvSpPr>
        <p:spPr>
          <a:xfrm>
            <a:off x="6098352" y="2619374"/>
            <a:ext cx="2809874" cy="1514475"/>
          </a:xfrm>
        </p:spPr>
        <p:txBody>
          <a:bodyPr>
            <a:normAutofit/>
          </a:bodyPr>
          <a:lstStyle>
            <a:lvl1pPr marL="0" indent="0" algn="ctr">
              <a:buNone/>
              <a:defRPr sz="1700"/>
            </a:lvl1pPr>
          </a:lstStyle>
          <a:p>
            <a:endParaRPr lang="en-US" dirty="0"/>
          </a:p>
        </p:txBody>
      </p:sp>
      <p:sp>
        <p:nvSpPr>
          <p:cNvPr id="7" name="Picture Placeholder 2"/>
          <p:cNvSpPr>
            <a:spLocks noGrp="1"/>
          </p:cNvSpPr>
          <p:nvPr>
            <p:ph type="pic" sz="quarter" idx="13"/>
          </p:nvPr>
        </p:nvSpPr>
        <p:spPr>
          <a:xfrm>
            <a:off x="6098352" y="4238624"/>
            <a:ext cx="2809874" cy="1514475"/>
          </a:xfrm>
        </p:spPr>
        <p:txBody>
          <a:bodyPr>
            <a:normAutofit/>
          </a:bodyPr>
          <a:lstStyle>
            <a:lvl1pPr marL="0" indent="0" algn="ctr">
              <a:buNone/>
              <a:defRPr sz="1700"/>
            </a:lvl1pPr>
          </a:lstStyle>
          <a:p>
            <a:endParaRPr lang="en-US" dirty="0"/>
          </a:p>
        </p:txBody>
      </p:sp>
    </p:spTree>
    <p:extLst>
      <p:ext uri="{BB962C8B-B14F-4D97-AF65-F5344CB8AC3E}">
        <p14:creationId xmlns="" xmlns:p14="http://schemas.microsoft.com/office/powerpoint/2010/main" val="166054704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9400"/>
            <a:ext cx="836295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 name="Table Placeholder 3"/>
          <p:cNvSpPr>
            <a:spLocks noGrp="1"/>
          </p:cNvSpPr>
          <p:nvPr>
            <p:ph type="tbl" sz="quarter" idx="10" hasCustomPrompt="1"/>
          </p:nvPr>
        </p:nvSpPr>
        <p:spPr>
          <a:xfrm>
            <a:off x="542260" y="1180213"/>
            <a:ext cx="8368378" cy="4550735"/>
          </a:xfrm>
        </p:spPr>
        <p:txBody>
          <a:bodyPr/>
          <a:lstStyle>
            <a:lvl1pPr marL="0" indent="0">
              <a:buNone/>
              <a:defRPr/>
            </a:lvl1pPr>
          </a:lstStyle>
          <a:p>
            <a:r>
              <a:rPr lang="en-US" dirty="0" smtClean="0"/>
              <a:t>Table</a:t>
            </a:r>
            <a:endParaRPr lang="en-US" dirty="0"/>
          </a:p>
        </p:txBody>
      </p:sp>
    </p:spTree>
    <p:extLst>
      <p:ext uri="{BB962C8B-B14F-4D97-AF65-F5344CB8AC3E}">
        <p14:creationId xmlns="" xmlns:p14="http://schemas.microsoft.com/office/powerpoint/2010/main" val="3020819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9400"/>
            <a:ext cx="836295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5" name="Text Placeholder 3"/>
          <p:cNvSpPr>
            <a:spLocks noGrp="1"/>
          </p:cNvSpPr>
          <p:nvPr>
            <p:ph type="body" sz="quarter" idx="10"/>
          </p:nvPr>
        </p:nvSpPr>
        <p:spPr>
          <a:xfrm>
            <a:off x="776069" y="2137141"/>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6" name="Text Placeholder 3"/>
          <p:cNvSpPr>
            <a:spLocks noGrp="1"/>
          </p:cNvSpPr>
          <p:nvPr>
            <p:ph type="body" sz="quarter" idx="11"/>
          </p:nvPr>
        </p:nvSpPr>
        <p:spPr>
          <a:xfrm>
            <a:off x="776069" y="2385530"/>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3" name="Picture Placeholder 2"/>
          <p:cNvSpPr>
            <a:spLocks noGrp="1"/>
          </p:cNvSpPr>
          <p:nvPr>
            <p:ph type="pic" sz="quarter" idx="12" hasCustomPrompt="1"/>
          </p:nvPr>
        </p:nvSpPr>
        <p:spPr>
          <a:xfrm>
            <a:off x="776473" y="1095151"/>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8" name="Text Placeholder 3"/>
          <p:cNvSpPr>
            <a:spLocks noGrp="1"/>
          </p:cNvSpPr>
          <p:nvPr>
            <p:ph type="body" sz="quarter" idx="13"/>
          </p:nvPr>
        </p:nvSpPr>
        <p:spPr>
          <a:xfrm>
            <a:off x="2392144" y="2137141"/>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9" name="Text Placeholder 3"/>
          <p:cNvSpPr>
            <a:spLocks noGrp="1"/>
          </p:cNvSpPr>
          <p:nvPr>
            <p:ph type="body" sz="quarter" idx="14"/>
          </p:nvPr>
        </p:nvSpPr>
        <p:spPr>
          <a:xfrm>
            <a:off x="2392144" y="2385530"/>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10" name="Picture Placeholder 2"/>
          <p:cNvSpPr>
            <a:spLocks noGrp="1"/>
          </p:cNvSpPr>
          <p:nvPr>
            <p:ph type="pic" sz="quarter" idx="15" hasCustomPrompt="1"/>
          </p:nvPr>
        </p:nvSpPr>
        <p:spPr>
          <a:xfrm>
            <a:off x="2392548" y="1095151"/>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11" name="Text Placeholder 3"/>
          <p:cNvSpPr>
            <a:spLocks noGrp="1"/>
          </p:cNvSpPr>
          <p:nvPr>
            <p:ph type="body" sz="quarter" idx="16"/>
          </p:nvPr>
        </p:nvSpPr>
        <p:spPr>
          <a:xfrm>
            <a:off x="4008219" y="2137141"/>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12" name="Text Placeholder 3"/>
          <p:cNvSpPr>
            <a:spLocks noGrp="1"/>
          </p:cNvSpPr>
          <p:nvPr>
            <p:ph type="body" sz="quarter" idx="17"/>
          </p:nvPr>
        </p:nvSpPr>
        <p:spPr>
          <a:xfrm>
            <a:off x="4008219" y="2385530"/>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13" name="Picture Placeholder 2"/>
          <p:cNvSpPr>
            <a:spLocks noGrp="1"/>
          </p:cNvSpPr>
          <p:nvPr>
            <p:ph type="pic" sz="quarter" idx="18" hasCustomPrompt="1"/>
          </p:nvPr>
        </p:nvSpPr>
        <p:spPr>
          <a:xfrm>
            <a:off x="4008623" y="1095151"/>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14" name="Text Placeholder 3"/>
          <p:cNvSpPr>
            <a:spLocks noGrp="1"/>
          </p:cNvSpPr>
          <p:nvPr>
            <p:ph type="body" sz="quarter" idx="19"/>
          </p:nvPr>
        </p:nvSpPr>
        <p:spPr>
          <a:xfrm>
            <a:off x="5624294" y="2137141"/>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15" name="Text Placeholder 3"/>
          <p:cNvSpPr>
            <a:spLocks noGrp="1"/>
          </p:cNvSpPr>
          <p:nvPr>
            <p:ph type="body" sz="quarter" idx="20"/>
          </p:nvPr>
        </p:nvSpPr>
        <p:spPr>
          <a:xfrm>
            <a:off x="5624294" y="2385530"/>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16" name="Picture Placeholder 2"/>
          <p:cNvSpPr>
            <a:spLocks noGrp="1"/>
          </p:cNvSpPr>
          <p:nvPr>
            <p:ph type="pic" sz="quarter" idx="21" hasCustomPrompt="1"/>
          </p:nvPr>
        </p:nvSpPr>
        <p:spPr>
          <a:xfrm>
            <a:off x="5624698" y="1095151"/>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17" name="Text Placeholder 3"/>
          <p:cNvSpPr>
            <a:spLocks noGrp="1"/>
          </p:cNvSpPr>
          <p:nvPr>
            <p:ph type="body" sz="quarter" idx="22"/>
          </p:nvPr>
        </p:nvSpPr>
        <p:spPr>
          <a:xfrm>
            <a:off x="7240369" y="2137141"/>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18" name="Text Placeholder 3"/>
          <p:cNvSpPr>
            <a:spLocks noGrp="1"/>
          </p:cNvSpPr>
          <p:nvPr>
            <p:ph type="body" sz="quarter" idx="23"/>
          </p:nvPr>
        </p:nvSpPr>
        <p:spPr>
          <a:xfrm>
            <a:off x="7240369" y="2385530"/>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19" name="Picture Placeholder 2"/>
          <p:cNvSpPr>
            <a:spLocks noGrp="1"/>
          </p:cNvSpPr>
          <p:nvPr>
            <p:ph type="pic" sz="quarter" idx="24" hasCustomPrompt="1"/>
          </p:nvPr>
        </p:nvSpPr>
        <p:spPr>
          <a:xfrm>
            <a:off x="7240773" y="1095151"/>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0" name="Text Placeholder 3"/>
          <p:cNvSpPr>
            <a:spLocks noGrp="1"/>
          </p:cNvSpPr>
          <p:nvPr>
            <p:ph type="body" sz="quarter" idx="25"/>
          </p:nvPr>
        </p:nvSpPr>
        <p:spPr>
          <a:xfrm>
            <a:off x="776069" y="3856625"/>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21" name="Text Placeholder 3"/>
          <p:cNvSpPr>
            <a:spLocks noGrp="1"/>
          </p:cNvSpPr>
          <p:nvPr>
            <p:ph type="body" sz="quarter" idx="26"/>
          </p:nvPr>
        </p:nvSpPr>
        <p:spPr>
          <a:xfrm>
            <a:off x="776069" y="4105014"/>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22" name="Picture Placeholder 2"/>
          <p:cNvSpPr>
            <a:spLocks noGrp="1"/>
          </p:cNvSpPr>
          <p:nvPr>
            <p:ph type="pic" sz="quarter" idx="27" hasCustomPrompt="1"/>
          </p:nvPr>
        </p:nvSpPr>
        <p:spPr>
          <a:xfrm>
            <a:off x="776473" y="2814635"/>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3" name="Text Placeholder 3"/>
          <p:cNvSpPr>
            <a:spLocks noGrp="1"/>
          </p:cNvSpPr>
          <p:nvPr>
            <p:ph type="body" sz="quarter" idx="28"/>
          </p:nvPr>
        </p:nvSpPr>
        <p:spPr>
          <a:xfrm>
            <a:off x="2392144" y="3856625"/>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24" name="Text Placeholder 3"/>
          <p:cNvSpPr>
            <a:spLocks noGrp="1"/>
          </p:cNvSpPr>
          <p:nvPr>
            <p:ph type="body" sz="quarter" idx="29"/>
          </p:nvPr>
        </p:nvSpPr>
        <p:spPr>
          <a:xfrm>
            <a:off x="2392144" y="4105014"/>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25" name="Picture Placeholder 2"/>
          <p:cNvSpPr>
            <a:spLocks noGrp="1"/>
          </p:cNvSpPr>
          <p:nvPr>
            <p:ph type="pic" sz="quarter" idx="30" hasCustomPrompt="1"/>
          </p:nvPr>
        </p:nvSpPr>
        <p:spPr>
          <a:xfrm>
            <a:off x="2392548" y="2814635"/>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6" name="Text Placeholder 3"/>
          <p:cNvSpPr>
            <a:spLocks noGrp="1"/>
          </p:cNvSpPr>
          <p:nvPr>
            <p:ph type="body" sz="quarter" idx="31"/>
          </p:nvPr>
        </p:nvSpPr>
        <p:spPr>
          <a:xfrm>
            <a:off x="4008219" y="3856625"/>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27" name="Text Placeholder 3"/>
          <p:cNvSpPr>
            <a:spLocks noGrp="1"/>
          </p:cNvSpPr>
          <p:nvPr>
            <p:ph type="body" sz="quarter" idx="32"/>
          </p:nvPr>
        </p:nvSpPr>
        <p:spPr>
          <a:xfrm>
            <a:off x="4008219" y="4105014"/>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28" name="Picture Placeholder 2"/>
          <p:cNvSpPr>
            <a:spLocks noGrp="1"/>
          </p:cNvSpPr>
          <p:nvPr>
            <p:ph type="pic" sz="quarter" idx="33" hasCustomPrompt="1"/>
          </p:nvPr>
        </p:nvSpPr>
        <p:spPr>
          <a:xfrm>
            <a:off x="4008623" y="2814635"/>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9" name="Text Placeholder 3"/>
          <p:cNvSpPr>
            <a:spLocks noGrp="1"/>
          </p:cNvSpPr>
          <p:nvPr>
            <p:ph type="body" sz="quarter" idx="34"/>
          </p:nvPr>
        </p:nvSpPr>
        <p:spPr>
          <a:xfrm>
            <a:off x="5624294" y="3856625"/>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30" name="Text Placeholder 3"/>
          <p:cNvSpPr>
            <a:spLocks noGrp="1"/>
          </p:cNvSpPr>
          <p:nvPr>
            <p:ph type="body" sz="quarter" idx="35"/>
          </p:nvPr>
        </p:nvSpPr>
        <p:spPr>
          <a:xfrm>
            <a:off x="5624294" y="4105014"/>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31" name="Picture Placeholder 2"/>
          <p:cNvSpPr>
            <a:spLocks noGrp="1"/>
          </p:cNvSpPr>
          <p:nvPr>
            <p:ph type="pic" sz="quarter" idx="36" hasCustomPrompt="1"/>
          </p:nvPr>
        </p:nvSpPr>
        <p:spPr>
          <a:xfrm>
            <a:off x="5624698" y="2814635"/>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32" name="Text Placeholder 3"/>
          <p:cNvSpPr>
            <a:spLocks noGrp="1"/>
          </p:cNvSpPr>
          <p:nvPr>
            <p:ph type="body" sz="quarter" idx="37"/>
          </p:nvPr>
        </p:nvSpPr>
        <p:spPr>
          <a:xfrm>
            <a:off x="7240369" y="3856625"/>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33" name="Text Placeholder 3"/>
          <p:cNvSpPr>
            <a:spLocks noGrp="1"/>
          </p:cNvSpPr>
          <p:nvPr>
            <p:ph type="body" sz="quarter" idx="38"/>
          </p:nvPr>
        </p:nvSpPr>
        <p:spPr>
          <a:xfrm>
            <a:off x="7240369" y="4105014"/>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34" name="Picture Placeholder 2"/>
          <p:cNvSpPr>
            <a:spLocks noGrp="1"/>
          </p:cNvSpPr>
          <p:nvPr>
            <p:ph type="pic" sz="quarter" idx="39" hasCustomPrompt="1"/>
          </p:nvPr>
        </p:nvSpPr>
        <p:spPr>
          <a:xfrm>
            <a:off x="7240773" y="2814635"/>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35" name="Text Placeholder 3"/>
          <p:cNvSpPr>
            <a:spLocks noGrp="1"/>
          </p:cNvSpPr>
          <p:nvPr>
            <p:ph type="body" sz="quarter" idx="40"/>
          </p:nvPr>
        </p:nvSpPr>
        <p:spPr>
          <a:xfrm>
            <a:off x="776069" y="5525936"/>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36" name="Text Placeholder 3"/>
          <p:cNvSpPr>
            <a:spLocks noGrp="1"/>
          </p:cNvSpPr>
          <p:nvPr>
            <p:ph type="body" sz="quarter" idx="41"/>
          </p:nvPr>
        </p:nvSpPr>
        <p:spPr>
          <a:xfrm>
            <a:off x="776069" y="5774325"/>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37" name="Picture Placeholder 2"/>
          <p:cNvSpPr>
            <a:spLocks noGrp="1"/>
          </p:cNvSpPr>
          <p:nvPr>
            <p:ph type="pic" sz="quarter" idx="42" hasCustomPrompt="1"/>
          </p:nvPr>
        </p:nvSpPr>
        <p:spPr>
          <a:xfrm>
            <a:off x="776473" y="4483946"/>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38" name="Text Placeholder 3"/>
          <p:cNvSpPr>
            <a:spLocks noGrp="1"/>
          </p:cNvSpPr>
          <p:nvPr>
            <p:ph type="body" sz="quarter" idx="43"/>
          </p:nvPr>
        </p:nvSpPr>
        <p:spPr>
          <a:xfrm>
            <a:off x="2392144" y="5525936"/>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39" name="Text Placeholder 3"/>
          <p:cNvSpPr>
            <a:spLocks noGrp="1"/>
          </p:cNvSpPr>
          <p:nvPr>
            <p:ph type="body" sz="quarter" idx="44"/>
          </p:nvPr>
        </p:nvSpPr>
        <p:spPr>
          <a:xfrm>
            <a:off x="2392144" y="5774325"/>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40" name="Picture Placeholder 2"/>
          <p:cNvSpPr>
            <a:spLocks noGrp="1"/>
          </p:cNvSpPr>
          <p:nvPr>
            <p:ph type="pic" sz="quarter" idx="45" hasCustomPrompt="1"/>
          </p:nvPr>
        </p:nvSpPr>
        <p:spPr>
          <a:xfrm>
            <a:off x="2392548" y="4483946"/>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41" name="Text Placeholder 3"/>
          <p:cNvSpPr>
            <a:spLocks noGrp="1"/>
          </p:cNvSpPr>
          <p:nvPr>
            <p:ph type="body" sz="quarter" idx="46"/>
          </p:nvPr>
        </p:nvSpPr>
        <p:spPr>
          <a:xfrm>
            <a:off x="4008219" y="5525936"/>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42" name="Text Placeholder 3"/>
          <p:cNvSpPr>
            <a:spLocks noGrp="1"/>
          </p:cNvSpPr>
          <p:nvPr>
            <p:ph type="body" sz="quarter" idx="47"/>
          </p:nvPr>
        </p:nvSpPr>
        <p:spPr>
          <a:xfrm>
            <a:off x="4008219" y="5774325"/>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43" name="Picture Placeholder 2"/>
          <p:cNvSpPr>
            <a:spLocks noGrp="1"/>
          </p:cNvSpPr>
          <p:nvPr>
            <p:ph type="pic" sz="quarter" idx="48" hasCustomPrompt="1"/>
          </p:nvPr>
        </p:nvSpPr>
        <p:spPr>
          <a:xfrm>
            <a:off x="4008623" y="4483946"/>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45" name="Text Placeholder 3"/>
          <p:cNvSpPr>
            <a:spLocks noGrp="1"/>
          </p:cNvSpPr>
          <p:nvPr>
            <p:ph type="body" sz="quarter" idx="49"/>
          </p:nvPr>
        </p:nvSpPr>
        <p:spPr>
          <a:xfrm>
            <a:off x="5624294" y="5525936"/>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46" name="Text Placeholder 3"/>
          <p:cNvSpPr>
            <a:spLocks noGrp="1"/>
          </p:cNvSpPr>
          <p:nvPr>
            <p:ph type="body" sz="quarter" idx="50"/>
          </p:nvPr>
        </p:nvSpPr>
        <p:spPr>
          <a:xfrm>
            <a:off x="5624294" y="5774325"/>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47" name="Picture Placeholder 2"/>
          <p:cNvSpPr>
            <a:spLocks noGrp="1"/>
          </p:cNvSpPr>
          <p:nvPr>
            <p:ph type="pic" sz="quarter" idx="51" hasCustomPrompt="1"/>
          </p:nvPr>
        </p:nvSpPr>
        <p:spPr>
          <a:xfrm>
            <a:off x="5624698" y="4483946"/>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48" name="Text Placeholder 3"/>
          <p:cNvSpPr>
            <a:spLocks noGrp="1"/>
          </p:cNvSpPr>
          <p:nvPr>
            <p:ph type="body" sz="quarter" idx="52"/>
          </p:nvPr>
        </p:nvSpPr>
        <p:spPr>
          <a:xfrm>
            <a:off x="7240369" y="5525936"/>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49" name="Text Placeholder 3"/>
          <p:cNvSpPr>
            <a:spLocks noGrp="1"/>
          </p:cNvSpPr>
          <p:nvPr>
            <p:ph type="body" sz="quarter" idx="53"/>
          </p:nvPr>
        </p:nvSpPr>
        <p:spPr>
          <a:xfrm>
            <a:off x="7240369" y="5774325"/>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50" name="Picture Placeholder 2"/>
          <p:cNvSpPr>
            <a:spLocks noGrp="1"/>
          </p:cNvSpPr>
          <p:nvPr>
            <p:ph type="pic" sz="quarter" idx="54" hasCustomPrompt="1"/>
          </p:nvPr>
        </p:nvSpPr>
        <p:spPr>
          <a:xfrm>
            <a:off x="7240773" y="4483946"/>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Tree>
    <p:extLst>
      <p:ext uri="{BB962C8B-B14F-4D97-AF65-F5344CB8AC3E}">
        <p14:creationId xmlns="" xmlns:p14="http://schemas.microsoft.com/office/powerpoint/2010/main" val="159038939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9400"/>
            <a:ext cx="836295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3" name="Picture Placeholder 2"/>
          <p:cNvSpPr>
            <a:spLocks noGrp="1"/>
          </p:cNvSpPr>
          <p:nvPr>
            <p:ph type="pic" sz="quarter" idx="12" hasCustomPrompt="1"/>
          </p:nvPr>
        </p:nvSpPr>
        <p:spPr>
          <a:xfrm>
            <a:off x="606356" y="1127055"/>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1" name="Rectangle 50"/>
          <p:cNvSpPr/>
          <p:nvPr userDrawn="1"/>
        </p:nvSpPr>
        <p:spPr>
          <a:xfrm>
            <a:off x="1387550" y="1127054"/>
            <a:ext cx="3184453" cy="2243470"/>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icture Placeholder 2"/>
          <p:cNvSpPr>
            <a:spLocks noGrp="1"/>
          </p:cNvSpPr>
          <p:nvPr>
            <p:ph type="pic" sz="quarter" idx="13" hasCustomPrompt="1"/>
          </p:nvPr>
        </p:nvSpPr>
        <p:spPr>
          <a:xfrm>
            <a:off x="606356" y="1850066"/>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5" name="Picture Placeholder 2"/>
          <p:cNvSpPr>
            <a:spLocks noGrp="1"/>
          </p:cNvSpPr>
          <p:nvPr>
            <p:ph type="pic" sz="quarter" idx="14" hasCustomPrompt="1"/>
          </p:nvPr>
        </p:nvSpPr>
        <p:spPr>
          <a:xfrm>
            <a:off x="606356" y="2567765"/>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 name="Text Placeholder 3"/>
          <p:cNvSpPr>
            <a:spLocks noGrp="1"/>
          </p:cNvSpPr>
          <p:nvPr>
            <p:ph type="body" sz="quarter" idx="10"/>
          </p:nvPr>
        </p:nvSpPr>
        <p:spPr>
          <a:xfrm>
            <a:off x="1477821" y="1196166"/>
            <a:ext cx="2987857" cy="292395"/>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dirty="0" smtClean="0"/>
              <a:t>Click to edit </a:t>
            </a:r>
          </a:p>
        </p:txBody>
      </p:sp>
      <p:sp>
        <p:nvSpPr>
          <p:cNvPr id="4" name="Text Placeholder 3"/>
          <p:cNvSpPr>
            <a:spLocks noGrp="1"/>
          </p:cNvSpPr>
          <p:nvPr>
            <p:ph type="body" sz="quarter" idx="15"/>
          </p:nvPr>
        </p:nvSpPr>
        <p:spPr>
          <a:xfrm>
            <a:off x="1477781" y="1541761"/>
            <a:ext cx="3009900" cy="18288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6" name="Picture Placeholder 2"/>
          <p:cNvSpPr>
            <a:spLocks noGrp="1"/>
          </p:cNvSpPr>
          <p:nvPr>
            <p:ph type="pic" sz="quarter" idx="16" hasCustomPrompt="1"/>
          </p:nvPr>
        </p:nvSpPr>
        <p:spPr>
          <a:xfrm>
            <a:off x="4855837" y="1127055"/>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7" name="Rectangle 56"/>
          <p:cNvSpPr/>
          <p:nvPr userDrawn="1"/>
        </p:nvSpPr>
        <p:spPr>
          <a:xfrm>
            <a:off x="5637031" y="1127054"/>
            <a:ext cx="3184453" cy="2243470"/>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2"/>
          <p:cNvSpPr>
            <a:spLocks noGrp="1"/>
          </p:cNvSpPr>
          <p:nvPr>
            <p:ph type="pic" sz="quarter" idx="17" hasCustomPrompt="1"/>
          </p:nvPr>
        </p:nvSpPr>
        <p:spPr>
          <a:xfrm>
            <a:off x="4855837" y="1850066"/>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9" name="Picture Placeholder 2"/>
          <p:cNvSpPr>
            <a:spLocks noGrp="1"/>
          </p:cNvSpPr>
          <p:nvPr>
            <p:ph type="pic" sz="quarter" idx="18" hasCustomPrompt="1"/>
          </p:nvPr>
        </p:nvSpPr>
        <p:spPr>
          <a:xfrm>
            <a:off x="4855837" y="2567765"/>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0" name="Text Placeholder 3"/>
          <p:cNvSpPr>
            <a:spLocks noGrp="1"/>
          </p:cNvSpPr>
          <p:nvPr>
            <p:ph type="body" sz="quarter" idx="19"/>
          </p:nvPr>
        </p:nvSpPr>
        <p:spPr>
          <a:xfrm>
            <a:off x="5727302" y="1196166"/>
            <a:ext cx="2987857" cy="292395"/>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dirty="0" smtClean="0"/>
              <a:t>Click to edit </a:t>
            </a:r>
          </a:p>
        </p:txBody>
      </p:sp>
      <p:sp>
        <p:nvSpPr>
          <p:cNvPr id="61" name="Text Placeholder 3"/>
          <p:cNvSpPr>
            <a:spLocks noGrp="1"/>
          </p:cNvSpPr>
          <p:nvPr>
            <p:ph type="body" sz="quarter" idx="20"/>
          </p:nvPr>
        </p:nvSpPr>
        <p:spPr>
          <a:xfrm>
            <a:off x="5727262" y="1541761"/>
            <a:ext cx="3009900" cy="18288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2" name="Picture Placeholder 2"/>
          <p:cNvSpPr>
            <a:spLocks noGrp="1"/>
          </p:cNvSpPr>
          <p:nvPr>
            <p:ph type="pic" sz="quarter" idx="21" hasCustomPrompt="1"/>
          </p:nvPr>
        </p:nvSpPr>
        <p:spPr>
          <a:xfrm>
            <a:off x="606356" y="3576087"/>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3" name="Rectangle 62"/>
          <p:cNvSpPr/>
          <p:nvPr userDrawn="1"/>
        </p:nvSpPr>
        <p:spPr>
          <a:xfrm>
            <a:off x="1387550" y="3576086"/>
            <a:ext cx="3184453" cy="2243470"/>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2"/>
          <p:cNvSpPr>
            <a:spLocks noGrp="1"/>
          </p:cNvSpPr>
          <p:nvPr>
            <p:ph type="pic" sz="quarter" idx="22" hasCustomPrompt="1"/>
          </p:nvPr>
        </p:nvSpPr>
        <p:spPr>
          <a:xfrm>
            <a:off x="606356" y="4299098"/>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5" name="Picture Placeholder 2"/>
          <p:cNvSpPr>
            <a:spLocks noGrp="1"/>
          </p:cNvSpPr>
          <p:nvPr>
            <p:ph type="pic" sz="quarter" idx="23" hasCustomPrompt="1"/>
          </p:nvPr>
        </p:nvSpPr>
        <p:spPr>
          <a:xfrm>
            <a:off x="606356" y="5016797"/>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6" name="Text Placeholder 3"/>
          <p:cNvSpPr>
            <a:spLocks noGrp="1"/>
          </p:cNvSpPr>
          <p:nvPr>
            <p:ph type="body" sz="quarter" idx="24"/>
          </p:nvPr>
        </p:nvSpPr>
        <p:spPr>
          <a:xfrm>
            <a:off x="1477821" y="3645198"/>
            <a:ext cx="2987857" cy="292395"/>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dirty="0" smtClean="0"/>
              <a:t>Click to edit </a:t>
            </a:r>
          </a:p>
        </p:txBody>
      </p:sp>
      <p:sp>
        <p:nvSpPr>
          <p:cNvPr id="67" name="Text Placeholder 3"/>
          <p:cNvSpPr>
            <a:spLocks noGrp="1"/>
          </p:cNvSpPr>
          <p:nvPr>
            <p:ph type="body" sz="quarter" idx="25"/>
          </p:nvPr>
        </p:nvSpPr>
        <p:spPr>
          <a:xfrm>
            <a:off x="1477781" y="3990793"/>
            <a:ext cx="3009900" cy="18288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8" name="Picture Placeholder 2"/>
          <p:cNvSpPr>
            <a:spLocks noGrp="1"/>
          </p:cNvSpPr>
          <p:nvPr>
            <p:ph type="pic" sz="quarter" idx="26" hasCustomPrompt="1"/>
          </p:nvPr>
        </p:nvSpPr>
        <p:spPr>
          <a:xfrm>
            <a:off x="4855837" y="3576087"/>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9" name="Rectangle 68"/>
          <p:cNvSpPr/>
          <p:nvPr userDrawn="1"/>
        </p:nvSpPr>
        <p:spPr>
          <a:xfrm>
            <a:off x="5637031" y="3576086"/>
            <a:ext cx="3184453" cy="2243470"/>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2"/>
          <p:cNvSpPr>
            <a:spLocks noGrp="1"/>
          </p:cNvSpPr>
          <p:nvPr>
            <p:ph type="pic" sz="quarter" idx="27" hasCustomPrompt="1"/>
          </p:nvPr>
        </p:nvSpPr>
        <p:spPr>
          <a:xfrm>
            <a:off x="4855837" y="4299098"/>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71" name="Picture Placeholder 2"/>
          <p:cNvSpPr>
            <a:spLocks noGrp="1"/>
          </p:cNvSpPr>
          <p:nvPr>
            <p:ph type="pic" sz="quarter" idx="28" hasCustomPrompt="1"/>
          </p:nvPr>
        </p:nvSpPr>
        <p:spPr>
          <a:xfrm>
            <a:off x="4855837" y="5016797"/>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72" name="Text Placeholder 3"/>
          <p:cNvSpPr>
            <a:spLocks noGrp="1"/>
          </p:cNvSpPr>
          <p:nvPr>
            <p:ph type="body" sz="quarter" idx="29"/>
          </p:nvPr>
        </p:nvSpPr>
        <p:spPr>
          <a:xfrm>
            <a:off x="5727302" y="3645198"/>
            <a:ext cx="2987857" cy="292395"/>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dirty="0" smtClean="0"/>
              <a:t>Click to edit </a:t>
            </a:r>
          </a:p>
        </p:txBody>
      </p:sp>
      <p:sp>
        <p:nvSpPr>
          <p:cNvPr id="73" name="Text Placeholder 3"/>
          <p:cNvSpPr>
            <a:spLocks noGrp="1"/>
          </p:cNvSpPr>
          <p:nvPr>
            <p:ph type="body" sz="quarter" idx="30"/>
          </p:nvPr>
        </p:nvSpPr>
        <p:spPr>
          <a:xfrm>
            <a:off x="5727262" y="3990793"/>
            <a:ext cx="3009900" cy="18288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 xmlns:p14="http://schemas.microsoft.com/office/powerpoint/2010/main" val="131751883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9400"/>
            <a:ext cx="836295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56" name="Picture Placeholder 2"/>
          <p:cNvSpPr>
            <a:spLocks noGrp="1"/>
          </p:cNvSpPr>
          <p:nvPr>
            <p:ph type="pic" sz="quarter" idx="16" hasCustomPrompt="1"/>
          </p:nvPr>
        </p:nvSpPr>
        <p:spPr>
          <a:xfrm>
            <a:off x="536946" y="1105786"/>
            <a:ext cx="1608390" cy="849005"/>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0" name="Text Placeholder 3"/>
          <p:cNvSpPr>
            <a:spLocks noGrp="1"/>
          </p:cNvSpPr>
          <p:nvPr>
            <p:ph type="body" sz="quarter" idx="19"/>
          </p:nvPr>
        </p:nvSpPr>
        <p:spPr>
          <a:xfrm>
            <a:off x="536947" y="1998921"/>
            <a:ext cx="1608390" cy="372142"/>
          </a:xfrm>
        </p:spPr>
        <p:txBody>
          <a:bodyPr anchor="ctr">
            <a:noAutofit/>
          </a:bodyPr>
          <a:lstStyle>
            <a:lvl1pPr marL="0" indent="0" algn="ctr">
              <a:buFontTx/>
              <a:buNone/>
              <a:defRPr sz="1400" b="1">
                <a:solidFill>
                  <a:schemeClr val="accent6"/>
                </a:solidFill>
              </a:defRPr>
            </a:lvl1pPr>
            <a:lvl2pPr>
              <a:defRPr sz="1600"/>
            </a:lvl2pPr>
            <a:lvl3pPr>
              <a:defRPr sz="1400"/>
            </a:lvl3pPr>
          </a:lstStyle>
          <a:p>
            <a:pPr lvl="0"/>
            <a:r>
              <a:rPr lang="en-US" dirty="0" smtClean="0"/>
              <a:t>Click to edit </a:t>
            </a:r>
          </a:p>
        </p:txBody>
      </p:sp>
      <p:sp>
        <p:nvSpPr>
          <p:cNvPr id="51" name="Rectangle 50"/>
          <p:cNvSpPr/>
          <p:nvPr userDrawn="1"/>
        </p:nvSpPr>
        <p:spPr>
          <a:xfrm>
            <a:off x="536946" y="2429541"/>
            <a:ext cx="1608390" cy="353532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228134" y="2429541"/>
            <a:ext cx="1608390" cy="3535323"/>
          </a:xfrm>
          <a:prstGeom prst="rect">
            <a:avLst/>
          </a:prstGeom>
          <a:gradFill>
            <a:gsLst>
              <a:gs pos="0">
                <a:schemeClr val="bg1">
                  <a:alpha val="0"/>
                </a:schemeClr>
              </a:gs>
              <a:gs pos="80000">
                <a:schemeClr val="accent3">
                  <a:lumMod val="20000"/>
                  <a:lumOff val="80000"/>
                </a:schemeClr>
              </a:gs>
              <a:gs pos="99000">
                <a:schemeClr val="accent3">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3919321" y="2429541"/>
            <a:ext cx="1608390" cy="3535323"/>
          </a:xfrm>
          <a:prstGeom prst="rect">
            <a:avLst/>
          </a:prstGeom>
          <a:gradFill>
            <a:gsLst>
              <a:gs pos="0">
                <a:schemeClr val="bg1">
                  <a:alpha val="0"/>
                </a:schemeClr>
              </a:gs>
              <a:gs pos="80000">
                <a:schemeClr val="accent2">
                  <a:lumMod val="20000"/>
                  <a:lumOff val="80000"/>
                </a:schemeClr>
              </a:gs>
              <a:gs pos="100000">
                <a:schemeClr val="accent2">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5610509" y="2429541"/>
            <a:ext cx="1608390" cy="3535323"/>
          </a:xfrm>
          <a:prstGeom prst="rect">
            <a:avLst/>
          </a:prstGeom>
          <a:gradFill>
            <a:gsLst>
              <a:gs pos="0">
                <a:schemeClr val="bg1">
                  <a:alpha val="0"/>
                </a:schemeClr>
              </a:gs>
              <a:gs pos="80000">
                <a:schemeClr val="accent1">
                  <a:lumMod val="20000"/>
                  <a:lumOff val="80000"/>
                </a:schemeClr>
              </a:gs>
              <a:gs pos="100000">
                <a:schemeClr val="accent1">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01694" y="2429541"/>
            <a:ext cx="1608390" cy="3535323"/>
          </a:xfrm>
          <a:prstGeom prst="rect">
            <a:avLst/>
          </a:prstGeom>
          <a:gradFill>
            <a:gsLst>
              <a:gs pos="0">
                <a:schemeClr val="bg1">
                  <a:alpha val="0"/>
                </a:schemeClr>
              </a:gs>
              <a:gs pos="80000">
                <a:schemeClr val="bg2">
                  <a:lumMod val="90000"/>
                </a:schemeClr>
              </a:gs>
              <a:gs pos="100000">
                <a:schemeClr val="bg2">
                  <a:lumMod val="9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2"/>
          <p:cNvSpPr>
            <a:spLocks noGrp="1"/>
          </p:cNvSpPr>
          <p:nvPr>
            <p:ph type="pic" sz="quarter" idx="21" hasCustomPrompt="1"/>
          </p:nvPr>
        </p:nvSpPr>
        <p:spPr>
          <a:xfrm>
            <a:off x="2228134" y="1105786"/>
            <a:ext cx="1608390" cy="849005"/>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3" name="Picture Placeholder 2"/>
          <p:cNvSpPr>
            <a:spLocks noGrp="1"/>
          </p:cNvSpPr>
          <p:nvPr>
            <p:ph type="pic" sz="quarter" idx="22" hasCustomPrompt="1"/>
          </p:nvPr>
        </p:nvSpPr>
        <p:spPr>
          <a:xfrm>
            <a:off x="3919321" y="1105786"/>
            <a:ext cx="1608390" cy="849005"/>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4" name="Picture Placeholder 2"/>
          <p:cNvSpPr>
            <a:spLocks noGrp="1"/>
          </p:cNvSpPr>
          <p:nvPr>
            <p:ph type="pic" sz="quarter" idx="23" hasCustomPrompt="1"/>
          </p:nvPr>
        </p:nvSpPr>
        <p:spPr>
          <a:xfrm>
            <a:off x="5610509" y="1105786"/>
            <a:ext cx="1608390" cy="849005"/>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5" name="Picture Placeholder 2"/>
          <p:cNvSpPr>
            <a:spLocks noGrp="1"/>
          </p:cNvSpPr>
          <p:nvPr>
            <p:ph type="pic" sz="quarter" idx="24" hasCustomPrompt="1"/>
          </p:nvPr>
        </p:nvSpPr>
        <p:spPr>
          <a:xfrm>
            <a:off x="7301694" y="1105786"/>
            <a:ext cx="1608390" cy="849005"/>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6" name="Text Placeholder 3"/>
          <p:cNvSpPr>
            <a:spLocks noGrp="1"/>
          </p:cNvSpPr>
          <p:nvPr>
            <p:ph type="body" sz="quarter" idx="25"/>
          </p:nvPr>
        </p:nvSpPr>
        <p:spPr>
          <a:xfrm>
            <a:off x="2228134" y="1998921"/>
            <a:ext cx="1608390" cy="372142"/>
          </a:xfrm>
        </p:spPr>
        <p:txBody>
          <a:bodyPr anchor="ctr">
            <a:noAutofit/>
          </a:bodyPr>
          <a:lstStyle>
            <a:lvl1pPr marL="0" indent="0" algn="ctr">
              <a:buFontTx/>
              <a:buNone/>
              <a:defRPr sz="1400" b="1">
                <a:solidFill>
                  <a:schemeClr val="accent3"/>
                </a:solidFill>
              </a:defRPr>
            </a:lvl1pPr>
            <a:lvl2pPr>
              <a:defRPr sz="1600"/>
            </a:lvl2pPr>
            <a:lvl3pPr>
              <a:defRPr sz="1400"/>
            </a:lvl3pPr>
          </a:lstStyle>
          <a:p>
            <a:pPr lvl="0"/>
            <a:r>
              <a:rPr lang="en-US" dirty="0" smtClean="0"/>
              <a:t>Click to edit </a:t>
            </a:r>
          </a:p>
        </p:txBody>
      </p:sp>
      <p:sp>
        <p:nvSpPr>
          <p:cNvPr id="37" name="Text Placeholder 3"/>
          <p:cNvSpPr>
            <a:spLocks noGrp="1"/>
          </p:cNvSpPr>
          <p:nvPr>
            <p:ph type="body" sz="quarter" idx="26"/>
          </p:nvPr>
        </p:nvSpPr>
        <p:spPr>
          <a:xfrm>
            <a:off x="3919321" y="1998921"/>
            <a:ext cx="1608390" cy="372142"/>
          </a:xfrm>
        </p:spPr>
        <p:txBody>
          <a:bodyPr anchor="ctr">
            <a:noAutofit/>
          </a:bodyPr>
          <a:lstStyle>
            <a:lvl1pPr marL="0" indent="0" algn="ctr">
              <a:buFontTx/>
              <a:buNone/>
              <a:defRPr sz="1400" b="1">
                <a:solidFill>
                  <a:schemeClr val="accent2"/>
                </a:solidFill>
              </a:defRPr>
            </a:lvl1pPr>
            <a:lvl2pPr>
              <a:defRPr sz="1600"/>
            </a:lvl2pPr>
            <a:lvl3pPr>
              <a:defRPr sz="1400"/>
            </a:lvl3pPr>
          </a:lstStyle>
          <a:p>
            <a:pPr lvl="0"/>
            <a:r>
              <a:rPr lang="en-US" dirty="0" smtClean="0"/>
              <a:t>Click to edit </a:t>
            </a:r>
          </a:p>
        </p:txBody>
      </p:sp>
      <p:sp>
        <p:nvSpPr>
          <p:cNvPr id="38" name="Text Placeholder 3"/>
          <p:cNvSpPr>
            <a:spLocks noGrp="1"/>
          </p:cNvSpPr>
          <p:nvPr>
            <p:ph type="body" sz="quarter" idx="27"/>
          </p:nvPr>
        </p:nvSpPr>
        <p:spPr>
          <a:xfrm>
            <a:off x="5610509" y="1998921"/>
            <a:ext cx="1608390" cy="372142"/>
          </a:xfrm>
        </p:spPr>
        <p:txBody>
          <a:bodyPr anchor="ctr">
            <a:noAutofit/>
          </a:bodyPr>
          <a:lstStyle>
            <a:lvl1pPr marL="0" indent="0" algn="ctr">
              <a:buFontTx/>
              <a:buNone/>
              <a:defRPr sz="1400" b="1">
                <a:solidFill>
                  <a:schemeClr val="accent1"/>
                </a:solidFill>
              </a:defRPr>
            </a:lvl1pPr>
            <a:lvl2pPr>
              <a:defRPr sz="1600"/>
            </a:lvl2pPr>
            <a:lvl3pPr>
              <a:defRPr sz="1400"/>
            </a:lvl3pPr>
          </a:lstStyle>
          <a:p>
            <a:pPr lvl="0"/>
            <a:r>
              <a:rPr lang="en-US" dirty="0" smtClean="0"/>
              <a:t>Click to edit </a:t>
            </a:r>
          </a:p>
        </p:txBody>
      </p:sp>
      <p:sp>
        <p:nvSpPr>
          <p:cNvPr id="39" name="Text Placeholder 3"/>
          <p:cNvSpPr>
            <a:spLocks noGrp="1"/>
          </p:cNvSpPr>
          <p:nvPr>
            <p:ph type="body" sz="quarter" idx="28"/>
          </p:nvPr>
        </p:nvSpPr>
        <p:spPr>
          <a:xfrm>
            <a:off x="7301694" y="1998921"/>
            <a:ext cx="1608390" cy="372142"/>
          </a:xfrm>
        </p:spPr>
        <p:txBody>
          <a:bodyPr anchor="ctr">
            <a:noAutofit/>
          </a:bodyPr>
          <a:lstStyle>
            <a:lvl1pPr marL="0" indent="0" algn="ctr">
              <a:buFontTx/>
              <a:buNone/>
              <a:defRPr sz="1400" b="1">
                <a:solidFill>
                  <a:schemeClr val="tx2"/>
                </a:solidFill>
              </a:defRPr>
            </a:lvl1pPr>
            <a:lvl2pPr>
              <a:defRPr sz="1600"/>
            </a:lvl2pPr>
            <a:lvl3pPr>
              <a:defRPr sz="1400"/>
            </a:lvl3pPr>
          </a:lstStyle>
          <a:p>
            <a:pPr lvl="0"/>
            <a:r>
              <a:rPr lang="en-US" dirty="0" smtClean="0"/>
              <a:t>Click to edit </a:t>
            </a:r>
          </a:p>
        </p:txBody>
      </p:sp>
      <p:sp>
        <p:nvSpPr>
          <p:cNvPr id="61" name="Text Placeholder 3"/>
          <p:cNvSpPr>
            <a:spLocks noGrp="1"/>
          </p:cNvSpPr>
          <p:nvPr>
            <p:ph type="body" sz="quarter" idx="20"/>
          </p:nvPr>
        </p:nvSpPr>
        <p:spPr>
          <a:xfrm>
            <a:off x="537605" y="2557132"/>
            <a:ext cx="1595996" cy="3258877"/>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0" name="Text Placeholder 3"/>
          <p:cNvSpPr>
            <a:spLocks noGrp="1"/>
          </p:cNvSpPr>
          <p:nvPr>
            <p:ph type="body" sz="quarter" idx="29"/>
          </p:nvPr>
        </p:nvSpPr>
        <p:spPr>
          <a:xfrm>
            <a:off x="2228134" y="2557132"/>
            <a:ext cx="1595996" cy="3258877"/>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1" name="Text Placeholder 3"/>
          <p:cNvSpPr>
            <a:spLocks noGrp="1"/>
          </p:cNvSpPr>
          <p:nvPr>
            <p:ph type="body" sz="quarter" idx="30"/>
          </p:nvPr>
        </p:nvSpPr>
        <p:spPr>
          <a:xfrm>
            <a:off x="3931715" y="2557132"/>
            <a:ext cx="1595996" cy="3258877"/>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2" name="Text Placeholder 3"/>
          <p:cNvSpPr>
            <a:spLocks noGrp="1"/>
          </p:cNvSpPr>
          <p:nvPr>
            <p:ph type="body" sz="quarter" idx="31"/>
          </p:nvPr>
        </p:nvSpPr>
        <p:spPr>
          <a:xfrm>
            <a:off x="5610509" y="2557132"/>
            <a:ext cx="1595996" cy="3258877"/>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3" name="Text Placeholder 3"/>
          <p:cNvSpPr>
            <a:spLocks noGrp="1"/>
          </p:cNvSpPr>
          <p:nvPr>
            <p:ph type="body" sz="quarter" idx="32"/>
          </p:nvPr>
        </p:nvSpPr>
        <p:spPr>
          <a:xfrm>
            <a:off x="7301694" y="2557132"/>
            <a:ext cx="1595996" cy="3258877"/>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 xmlns:p14="http://schemas.microsoft.com/office/powerpoint/2010/main" val="54595638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pic>
        <p:nvPicPr>
          <p:cNvPr id="15364" name="Picture 4" descr="\\10.81.250.100\wip\CORP\COR\_2011_Brand_Refresh\COR-P22374_Corp_PowerPoint_Template\Graphics\Lindsey_PPT build\elements\PPT_ORGBG_OP9.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9052" y="0"/>
            <a:ext cx="9163051" cy="685800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Connector 34"/>
          <p:cNvCxnSpPr/>
          <p:nvPr userDrawn="1"/>
        </p:nvCxnSpPr>
        <p:spPr>
          <a:xfrm>
            <a:off x="-19051" y="3848100"/>
            <a:ext cx="91630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8151" y="0"/>
            <a:ext cx="2789926" cy="685800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userDrawn="1"/>
        </p:nvGrpSpPr>
        <p:grpSpPr>
          <a:xfrm>
            <a:off x="346838" y="457200"/>
            <a:ext cx="2309862" cy="474936"/>
            <a:chOff x="633159" y="6301141"/>
            <a:chExt cx="1771650" cy="381114"/>
          </a:xfrm>
        </p:grpSpPr>
        <p:sp>
          <p:nvSpPr>
            <p:cNvPr id="70"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grpSp>
        <p:nvGrpSpPr>
          <p:cNvPr id="51" name="Group 50"/>
          <p:cNvGrpSpPr/>
          <p:nvPr userDrawn="1"/>
        </p:nvGrpSpPr>
        <p:grpSpPr>
          <a:xfrm>
            <a:off x="2159543" y="4695825"/>
            <a:ext cx="1229800" cy="1235574"/>
            <a:chOff x="6866421" y="109537"/>
            <a:chExt cx="2028825" cy="2038350"/>
          </a:xfrm>
        </p:grpSpPr>
        <p:pic>
          <p:nvPicPr>
            <p:cNvPr id="53" name="Picture 181" descr="Dmd_CHIP_72dpi_5"/>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54" name="Rectangle 53"/>
            <p:cNvSpPr/>
            <p:nvPr userDrawn="1"/>
          </p:nvSpPr>
          <p:spPr>
            <a:xfrm rot="18851266">
              <a:off x="7156392" y="418319"/>
              <a:ext cx="1434596" cy="1387450"/>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 Box 1"/>
          <p:cNvSpPr txBox="1">
            <a:spLocks noChangeArrowheads="1"/>
          </p:cNvSpPr>
          <p:nvPr userDrawn="1"/>
        </p:nvSpPr>
        <p:spPr bwMode="black">
          <a:xfrm>
            <a:off x="228600" y="6038272"/>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he Energy Efficient Solutions logo, mobileGT, PowerQUICC, QorIQ, StarCore and Symphony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of their respective owners. © 2011 Freescale Semiconductor, Inc.</a:t>
            </a:r>
          </a:p>
        </p:txBody>
      </p:sp>
      <p:sp>
        <p:nvSpPr>
          <p:cNvPr id="16" name="Rounded Rectangle 15"/>
          <p:cNvSpPr/>
          <p:nvPr userDrawn="1"/>
        </p:nvSpPr>
        <p:spPr>
          <a:xfrm>
            <a:off x="6733981" y="-2567"/>
            <a:ext cx="2427271" cy="6568176"/>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gradFill flip="none" rotWithShape="1">
            <a:gsLst>
              <a:gs pos="0">
                <a:srgbClr val="A02908">
                  <a:alpha val="19000"/>
                </a:srgbClr>
              </a:gs>
              <a:gs pos="50000">
                <a:srgbClr val="F43E0C">
                  <a:alpha val="34000"/>
                </a:srgbClr>
              </a:gs>
              <a:gs pos="100000">
                <a:srgbClr val="FF7F15">
                  <a:alpha val="1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5"/>
          <p:cNvSpPr/>
          <p:nvPr userDrawn="1"/>
        </p:nvSpPr>
        <p:spPr>
          <a:xfrm>
            <a:off x="6767512" y="6307711"/>
            <a:ext cx="2378758" cy="25790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rgbClr val="BF300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53"/>
          <p:cNvGrpSpPr/>
          <p:nvPr userDrawn="1"/>
        </p:nvGrpSpPr>
        <p:grpSpPr>
          <a:xfrm>
            <a:off x="7013476" y="4115723"/>
            <a:ext cx="1915027" cy="1923571"/>
            <a:chOff x="-1143000" y="1828800"/>
            <a:chExt cx="518410" cy="520723"/>
          </a:xfrm>
        </p:grpSpPr>
        <p:sp>
          <p:nvSpPr>
            <p:cNvPr id="155" name="Freeform 143"/>
            <p:cNvSpPr>
              <a:spLocks noChangeAspect="1"/>
            </p:cNvSpPr>
            <p:nvPr/>
          </p:nvSpPr>
          <p:spPr bwMode="black">
            <a:xfrm>
              <a:off x="-996018" y="1828800"/>
              <a:ext cx="174790" cy="954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6" name="Freeform 144"/>
            <p:cNvSpPr>
              <a:spLocks noChangeAspect="1"/>
            </p:cNvSpPr>
            <p:nvPr/>
          </p:nvSpPr>
          <p:spPr bwMode="black">
            <a:xfrm>
              <a:off x="-894720" y="1880475"/>
              <a:ext cx="170817" cy="9738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7" name="Freeform 145"/>
            <p:cNvSpPr>
              <a:spLocks noChangeAspect="1"/>
            </p:cNvSpPr>
            <p:nvPr/>
          </p:nvSpPr>
          <p:spPr bwMode="black">
            <a:xfrm>
              <a:off x="-799380" y="1930161"/>
              <a:ext cx="174790" cy="99375"/>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8" name="Freeform 146"/>
            <p:cNvSpPr>
              <a:spLocks noChangeAspect="1"/>
            </p:cNvSpPr>
            <p:nvPr/>
          </p:nvSpPr>
          <p:spPr bwMode="black">
            <a:xfrm>
              <a:off x="-946363" y="2019599"/>
              <a:ext cx="174790" cy="99375"/>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59" name="Freeform 147"/>
            <p:cNvSpPr>
              <a:spLocks noChangeAspect="1"/>
            </p:cNvSpPr>
            <p:nvPr/>
          </p:nvSpPr>
          <p:spPr bwMode="black">
            <a:xfrm>
              <a:off x="-847050" y="2073261"/>
              <a:ext cx="172803" cy="954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60" name="Freeform 148"/>
            <p:cNvSpPr>
              <a:spLocks noChangeAspect="1"/>
            </p:cNvSpPr>
            <p:nvPr/>
          </p:nvSpPr>
          <p:spPr bwMode="black">
            <a:xfrm>
              <a:off x="-1091357" y="2107048"/>
              <a:ext cx="170817" cy="10136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61" name="Freeform 149"/>
            <p:cNvSpPr>
              <a:spLocks noChangeAspect="1"/>
            </p:cNvSpPr>
            <p:nvPr/>
          </p:nvSpPr>
          <p:spPr bwMode="black">
            <a:xfrm>
              <a:off x="-996018" y="2158723"/>
              <a:ext cx="174790" cy="99375"/>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sp>
          <p:nvSpPr>
            <p:cNvPr id="162" name="Freeform 150"/>
            <p:cNvSpPr>
              <a:spLocks noChangeAspect="1"/>
            </p:cNvSpPr>
            <p:nvPr/>
          </p:nvSpPr>
          <p:spPr bwMode="black">
            <a:xfrm>
              <a:off x="-1143000" y="2250148"/>
              <a:ext cx="174790" cy="99375"/>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p>
          </p:txBody>
        </p:sp>
      </p:grpSp>
      <p:sp>
        <p:nvSpPr>
          <p:cNvPr id="37047" name="Rectangle 183"/>
          <p:cNvSpPr>
            <a:spLocks noGrp="1" noChangeArrowheads="1"/>
          </p:cNvSpPr>
          <p:nvPr>
            <p:ph type="subTitle" idx="1" hasCustomPrompt="1"/>
          </p:nvPr>
        </p:nvSpPr>
        <p:spPr bwMode="blackWhite">
          <a:xfrm>
            <a:off x="3044100" y="3314701"/>
            <a:ext cx="5884403" cy="53340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38100" dir="5400000" algn="t" rotWithShape="0">
                    <a:prstClr val="black">
                      <a:alpha val="40000"/>
                    </a:prstClr>
                  </a:outerShdw>
                </a:effectLst>
                <a:latin typeface="Arial" charset="0"/>
                <a:ea typeface="+mn-ea"/>
                <a:cs typeface="+mn-cs"/>
              </a:defRPr>
            </a:lvl1pPr>
          </a:lstStyle>
          <a:p>
            <a:r>
              <a:rPr lang="en-US" dirty="0" smtClean="0"/>
              <a:t>Subhead here</a:t>
            </a:r>
          </a:p>
        </p:txBody>
      </p:sp>
      <p:sp>
        <p:nvSpPr>
          <p:cNvPr id="37046" name="Rectangle 182"/>
          <p:cNvSpPr>
            <a:spLocks noGrp="1" noChangeArrowheads="1"/>
          </p:cNvSpPr>
          <p:nvPr>
            <p:ph type="ctrTitle" hasCustomPrompt="1"/>
          </p:nvPr>
        </p:nvSpPr>
        <p:spPr bwMode="blackWhite">
          <a:xfrm>
            <a:off x="3044100" y="2609849"/>
            <a:ext cx="5884403" cy="666751"/>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defRPr>
            </a:lvl1pPr>
          </a:lstStyle>
          <a:p>
            <a:r>
              <a:rPr lang="en-US" dirty="0" smtClean="0"/>
              <a:t>Title Goes Here</a:t>
            </a:r>
            <a:endParaRPr lang="en-US" dirty="0"/>
          </a:p>
        </p:txBody>
      </p:sp>
      <p:sp>
        <p:nvSpPr>
          <p:cNvPr id="41" name="TextBox 40"/>
          <p:cNvSpPr txBox="1"/>
          <p:nvPr userDrawn="1"/>
        </p:nvSpPr>
        <p:spPr>
          <a:xfrm>
            <a:off x="137756" y="5832565"/>
            <a:ext cx="1463862" cy="215444"/>
          </a:xfrm>
          <a:prstGeom prst="rect">
            <a:avLst/>
          </a:prstGeom>
          <a:noFill/>
        </p:spPr>
        <p:txBody>
          <a:bodyPr wrap="none" rtlCol="0">
            <a:spAutoFit/>
          </a:bodyPr>
          <a:lstStyle/>
          <a:p>
            <a:r>
              <a:rPr lang="en-US" sz="800" b="0" dirty="0" smtClean="0">
                <a:solidFill>
                  <a:schemeClr val="tx1">
                    <a:lumMod val="65000"/>
                    <a:lumOff val="35000"/>
                  </a:schemeClr>
                </a:solidFill>
              </a:rPr>
              <a:t>Confidential and</a:t>
            </a:r>
            <a:r>
              <a:rPr lang="en-US" sz="800" b="0" baseline="0" dirty="0" smtClean="0">
                <a:solidFill>
                  <a:schemeClr val="tx1">
                    <a:lumMod val="65000"/>
                    <a:lumOff val="35000"/>
                  </a:schemeClr>
                </a:solidFill>
              </a:rPr>
              <a:t> Proprietary</a:t>
            </a:r>
            <a:endParaRPr lang="en-US" sz="800" b="0" dirty="0">
              <a:solidFill>
                <a:schemeClr val="tx1">
                  <a:lumMod val="65000"/>
                  <a:lumOff val="35000"/>
                </a:schemeClr>
              </a:solidFill>
            </a:endParaRPr>
          </a:p>
        </p:txBody>
      </p:sp>
      <p:pic>
        <p:nvPicPr>
          <p:cNvPr id="43" name="Picture 42" descr="India_University.jpg"/>
          <p:cNvPicPr>
            <a:picLocks noChangeAspect="1"/>
          </p:cNvPicPr>
          <p:nvPr userDrawn="1"/>
        </p:nvPicPr>
        <p:blipFill>
          <a:blip r:embed="rId5" cstate="print"/>
          <a:stretch>
            <a:fillRect/>
          </a:stretch>
        </p:blipFill>
        <p:spPr>
          <a:xfrm>
            <a:off x="0" y="399281"/>
            <a:ext cx="2704012" cy="944324"/>
          </a:xfrm>
          <a:prstGeom prst="rect">
            <a:avLst/>
          </a:prstGeom>
        </p:spPr>
      </p:pic>
    </p:spTree>
    <p:extLst>
      <p:ext uri="{BB962C8B-B14F-4D97-AF65-F5344CB8AC3E}">
        <p14:creationId xmlns="" xmlns:p14="http://schemas.microsoft.com/office/powerpoint/2010/main" val="364881422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4099" name="Picture 3" descr="C:\Users\rls02c\Desktop\newtemplate\Automotive_BG.gif"/>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9051" y="-2566"/>
            <a:ext cx="9163050" cy="687421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Connector 34"/>
          <p:cNvCxnSpPr/>
          <p:nvPr userDrawn="1"/>
        </p:nvCxnSpPr>
        <p:spPr>
          <a:xfrm>
            <a:off x="-19051" y="3848100"/>
            <a:ext cx="91630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8151" y="0"/>
            <a:ext cx="2789926" cy="687165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userDrawn="1"/>
        </p:nvGrpSpPr>
        <p:grpSpPr>
          <a:xfrm>
            <a:off x="346838" y="457200"/>
            <a:ext cx="2309862" cy="474936"/>
            <a:chOff x="633159" y="6301141"/>
            <a:chExt cx="1771650" cy="381114"/>
          </a:xfrm>
        </p:grpSpPr>
        <p:sp>
          <p:nvSpPr>
            <p:cNvPr id="70"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grpSp>
        <p:nvGrpSpPr>
          <p:cNvPr id="51" name="Group 50"/>
          <p:cNvGrpSpPr/>
          <p:nvPr userDrawn="1"/>
        </p:nvGrpSpPr>
        <p:grpSpPr>
          <a:xfrm>
            <a:off x="2159543" y="4695825"/>
            <a:ext cx="1229800" cy="1235574"/>
            <a:chOff x="6866421" y="109537"/>
            <a:chExt cx="2028825" cy="2038350"/>
          </a:xfrm>
        </p:grpSpPr>
        <p:pic>
          <p:nvPicPr>
            <p:cNvPr id="53" name="Picture 181" descr="Dmd_CHIP_72dpi_5"/>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54" name="Rectangle 53"/>
            <p:cNvSpPr/>
            <p:nvPr userDrawn="1"/>
          </p:nvSpPr>
          <p:spPr>
            <a:xfrm rot="18851266">
              <a:off x="7156392" y="418319"/>
              <a:ext cx="1434596" cy="1387450"/>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 Box 1"/>
          <p:cNvSpPr txBox="1">
            <a:spLocks noChangeArrowheads="1"/>
          </p:cNvSpPr>
          <p:nvPr userDrawn="1"/>
        </p:nvSpPr>
        <p:spPr bwMode="black">
          <a:xfrm>
            <a:off x="228600" y="6038272"/>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he Energy Efficient Solutions logo, mobileGT, PowerQUICC, QorIQ, StarCore and Symphony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b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of their respective owners. © 2011 Freescale Semiconductor, Inc.</a:t>
            </a:r>
          </a:p>
        </p:txBody>
      </p:sp>
      <p:sp>
        <p:nvSpPr>
          <p:cNvPr id="16" name="Rounded Rectangle 15"/>
          <p:cNvSpPr/>
          <p:nvPr userDrawn="1"/>
        </p:nvSpPr>
        <p:spPr>
          <a:xfrm>
            <a:off x="6733981" y="-2567"/>
            <a:ext cx="2427271" cy="6568176"/>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solidFill>
            <a:schemeClr val="accent1">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5"/>
          <p:cNvSpPr/>
          <p:nvPr userDrawn="1"/>
        </p:nvSpPr>
        <p:spPr>
          <a:xfrm>
            <a:off x="6767512" y="6307711"/>
            <a:ext cx="2378758" cy="25790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chemeClr val="accent1">
              <a:lumMod val="50000"/>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047" name="Rectangle 183"/>
          <p:cNvSpPr>
            <a:spLocks noGrp="1" noChangeArrowheads="1"/>
          </p:cNvSpPr>
          <p:nvPr>
            <p:ph type="subTitle" idx="1" hasCustomPrompt="1"/>
          </p:nvPr>
        </p:nvSpPr>
        <p:spPr bwMode="blackWhite">
          <a:xfrm>
            <a:off x="3044100" y="3314701"/>
            <a:ext cx="5884403" cy="53340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50800" dir="5400000" sx="72000" sy="72000" algn="ctr" rotWithShape="0">
                    <a:srgbClr val="000000">
                      <a:alpha val="0"/>
                    </a:srgbClr>
                  </a:outerShdw>
                </a:effectLst>
                <a:latin typeface="Arial" charset="0"/>
                <a:ea typeface="+mn-ea"/>
                <a:cs typeface="+mn-cs"/>
              </a:defRPr>
            </a:lvl1pPr>
          </a:lstStyle>
          <a:p>
            <a:r>
              <a:rPr lang="en-US" dirty="0" smtClean="0"/>
              <a:t>Subhead here</a:t>
            </a:r>
          </a:p>
        </p:txBody>
      </p:sp>
      <p:sp>
        <p:nvSpPr>
          <p:cNvPr id="37046" name="Rectangle 182"/>
          <p:cNvSpPr>
            <a:spLocks noGrp="1" noChangeArrowheads="1"/>
          </p:cNvSpPr>
          <p:nvPr>
            <p:ph type="ctrTitle" hasCustomPrompt="1"/>
          </p:nvPr>
        </p:nvSpPr>
        <p:spPr bwMode="blackWhite">
          <a:xfrm>
            <a:off x="3044100" y="2609849"/>
            <a:ext cx="5884403" cy="666751"/>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accent4">
                      <a:satMod val="175000"/>
                      <a:alpha val="26000"/>
                    </a:schemeClr>
                  </a:glow>
                  <a:outerShdw blurRad="50800" dist="50800" dir="5400000" sx="72000" sy="72000" algn="ctr" rotWithShape="0">
                    <a:srgbClr val="000000">
                      <a:alpha val="0"/>
                    </a:srgbClr>
                  </a:outerShdw>
                </a:effectLst>
              </a:defRPr>
            </a:lvl1pPr>
          </a:lstStyle>
          <a:p>
            <a:r>
              <a:rPr lang="en-US" dirty="0" smtClean="0"/>
              <a:t>Title Goes Here</a:t>
            </a:r>
            <a:endParaRPr lang="en-US" dirty="0"/>
          </a:p>
        </p:txBody>
      </p:sp>
      <p:pic>
        <p:nvPicPr>
          <p:cNvPr id="4100" name="Picture 4" descr="C:\Users\rls02c\Desktop\newtemplate\Automotive_Generic_cutout_PPT.png"/>
          <p:cNvPicPr>
            <a:picLocks noChangeAspect="1" noChangeArrowheads="1"/>
          </p:cNvPicPr>
          <p:nvPr userDrawn="1"/>
        </p:nvPicPr>
        <p:blipFill rotWithShape="1">
          <a:blip r:embed="rId5" cstate="print">
            <a:extLst>
              <a:ext uri="{28A0092B-C50C-407E-A947-70E740481C1C}">
                <a14:useLocalDpi xmlns="" xmlns:a14="http://schemas.microsoft.com/office/drawing/2010/main" val="0"/>
              </a:ext>
            </a:extLst>
          </a:blip>
          <a:srcRect t="12900" r="3932" b="14496"/>
          <a:stretch/>
        </p:blipFill>
        <p:spPr bwMode="auto">
          <a:xfrm>
            <a:off x="5826705" y="3698544"/>
            <a:ext cx="3334547" cy="287833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userDrawn="1"/>
        </p:nvSpPr>
        <p:spPr>
          <a:xfrm>
            <a:off x="137756" y="5832565"/>
            <a:ext cx="1463862" cy="215444"/>
          </a:xfrm>
          <a:prstGeom prst="rect">
            <a:avLst/>
          </a:prstGeom>
          <a:noFill/>
        </p:spPr>
        <p:txBody>
          <a:bodyPr wrap="none" rtlCol="0">
            <a:spAutoFit/>
          </a:bodyPr>
          <a:lstStyle/>
          <a:p>
            <a:r>
              <a:rPr lang="en-US" sz="800" b="0" dirty="0" smtClean="0">
                <a:solidFill>
                  <a:schemeClr val="tx1">
                    <a:lumMod val="65000"/>
                    <a:lumOff val="35000"/>
                  </a:schemeClr>
                </a:solidFill>
              </a:rPr>
              <a:t>Confidential and</a:t>
            </a:r>
            <a:r>
              <a:rPr lang="en-US" sz="800" b="0" baseline="0" dirty="0" smtClean="0">
                <a:solidFill>
                  <a:schemeClr val="tx1">
                    <a:lumMod val="65000"/>
                    <a:lumOff val="35000"/>
                  </a:schemeClr>
                </a:solidFill>
              </a:rPr>
              <a:t> Proprietary</a:t>
            </a:r>
            <a:endParaRPr lang="en-US" sz="800" b="0" dirty="0">
              <a:solidFill>
                <a:schemeClr val="tx1">
                  <a:lumMod val="65000"/>
                  <a:lumOff val="35000"/>
                </a:schemeClr>
              </a:solidFill>
            </a:endParaRPr>
          </a:p>
        </p:txBody>
      </p:sp>
      <p:pic>
        <p:nvPicPr>
          <p:cNvPr id="36" name="Picture 35" descr="India_University.jpg"/>
          <p:cNvPicPr>
            <a:picLocks noChangeAspect="1"/>
          </p:cNvPicPr>
          <p:nvPr userDrawn="1"/>
        </p:nvPicPr>
        <p:blipFill>
          <a:blip r:embed="rId6" cstate="print"/>
          <a:stretch>
            <a:fillRect/>
          </a:stretch>
        </p:blipFill>
        <p:spPr>
          <a:xfrm>
            <a:off x="0" y="399281"/>
            <a:ext cx="2704012" cy="944324"/>
          </a:xfrm>
          <a:prstGeom prst="rect">
            <a:avLst/>
          </a:prstGeom>
        </p:spPr>
      </p:pic>
    </p:spTree>
    <p:extLst>
      <p:ext uri="{BB962C8B-B14F-4D97-AF65-F5344CB8AC3E}">
        <p14:creationId xmlns="" xmlns:p14="http://schemas.microsoft.com/office/powerpoint/2010/main" val="160116493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3" name="Table Placeholder 2"/>
          <p:cNvSpPr>
            <a:spLocks noGrp="1"/>
          </p:cNvSpPr>
          <p:nvPr>
            <p:ph type="tbl" sz="quarter" idx="10"/>
          </p:nvPr>
        </p:nvSpPr>
        <p:spPr>
          <a:xfrm>
            <a:off x="1106488" y="1233488"/>
            <a:ext cx="7739062" cy="4646612"/>
          </a:xfrm>
        </p:spPr>
        <p:txBody>
          <a:bodyPr/>
          <a:lstStyle>
            <a:lvl1pPr marL="0" indent="0">
              <a:buNone/>
              <a:defRPr/>
            </a:lvl1pPr>
          </a:lstStyle>
          <a:p>
            <a:endParaRPr lang="en-US" dirty="0"/>
          </a:p>
        </p:txBody>
      </p:sp>
    </p:spTree>
    <p:extLst>
      <p:ext uri="{BB962C8B-B14F-4D97-AF65-F5344CB8AC3E}">
        <p14:creationId xmlns="" xmlns:p14="http://schemas.microsoft.com/office/powerpoint/2010/main" val="413501414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6225"/>
            <a:ext cx="827722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533399" y="1062312"/>
            <a:ext cx="8277225"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327744819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9400"/>
            <a:ext cx="836295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533400" y="1066800"/>
            <a:ext cx="5429250"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098352" y="1076324"/>
            <a:ext cx="2809874" cy="1428750"/>
          </a:xfrm>
        </p:spPr>
        <p:txBody>
          <a:bodyPr>
            <a:normAutofit/>
          </a:bodyPr>
          <a:lstStyle>
            <a:lvl1pPr marL="0" indent="0" algn="ctr">
              <a:buNone/>
              <a:defRPr sz="1700"/>
            </a:lvl1pPr>
          </a:lstStyle>
          <a:p>
            <a:endParaRPr lang="en-US" dirty="0"/>
          </a:p>
        </p:txBody>
      </p:sp>
      <p:sp>
        <p:nvSpPr>
          <p:cNvPr id="6" name="Picture Placeholder 2"/>
          <p:cNvSpPr>
            <a:spLocks noGrp="1"/>
          </p:cNvSpPr>
          <p:nvPr>
            <p:ph type="pic" sz="quarter" idx="12"/>
          </p:nvPr>
        </p:nvSpPr>
        <p:spPr>
          <a:xfrm>
            <a:off x="6098352" y="2619374"/>
            <a:ext cx="2809874" cy="1514475"/>
          </a:xfrm>
        </p:spPr>
        <p:txBody>
          <a:bodyPr>
            <a:normAutofit/>
          </a:bodyPr>
          <a:lstStyle>
            <a:lvl1pPr marL="0" indent="0" algn="ctr">
              <a:buNone/>
              <a:defRPr sz="1700"/>
            </a:lvl1pPr>
          </a:lstStyle>
          <a:p>
            <a:endParaRPr lang="en-US" dirty="0"/>
          </a:p>
        </p:txBody>
      </p:sp>
      <p:sp>
        <p:nvSpPr>
          <p:cNvPr id="7" name="Picture Placeholder 2"/>
          <p:cNvSpPr>
            <a:spLocks noGrp="1"/>
          </p:cNvSpPr>
          <p:nvPr>
            <p:ph type="pic" sz="quarter" idx="13"/>
          </p:nvPr>
        </p:nvSpPr>
        <p:spPr>
          <a:xfrm>
            <a:off x="6098352" y="4238624"/>
            <a:ext cx="2809874" cy="1514475"/>
          </a:xfrm>
        </p:spPr>
        <p:txBody>
          <a:bodyPr>
            <a:normAutofit/>
          </a:bodyPr>
          <a:lstStyle>
            <a:lvl1pPr marL="0" indent="0" algn="ctr">
              <a:buNone/>
              <a:defRPr sz="1700"/>
            </a:lvl1pPr>
          </a:lstStyle>
          <a:p>
            <a:endParaRPr lang="en-US" dirty="0"/>
          </a:p>
        </p:txBody>
      </p:sp>
    </p:spTree>
    <p:extLst>
      <p:ext uri="{BB962C8B-B14F-4D97-AF65-F5344CB8AC3E}">
        <p14:creationId xmlns="" xmlns:p14="http://schemas.microsoft.com/office/powerpoint/2010/main" val="84283375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9400"/>
            <a:ext cx="836295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 name="Table Placeholder 3"/>
          <p:cNvSpPr>
            <a:spLocks noGrp="1"/>
          </p:cNvSpPr>
          <p:nvPr>
            <p:ph type="tbl" sz="quarter" idx="10" hasCustomPrompt="1"/>
          </p:nvPr>
        </p:nvSpPr>
        <p:spPr>
          <a:xfrm>
            <a:off x="542260" y="1180213"/>
            <a:ext cx="8368378" cy="4550735"/>
          </a:xfrm>
        </p:spPr>
        <p:txBody>
          <a:bodyPr/>
          <a:lstStyle>
            <a:lvl1pPr marL="0" indent="0">
              <a:buNone/>
              <a:defRPr/>
            </a:lvl1pPr>
          </a:lstStyle>
          <a:p>
            <a:r>
              <a:rPr lang="en-US" dirty="0" smtClean="0"/>
              <a:t>Table</a:t>
            </a:r>
            <a:endParaRPr lang="en-US" dirty="0"/>
          </a:p>
        </p:txBody>
      </p:sp>
    </p:spTree>
    <p:extLst>
      <p:ext uri="{BB962C8B-B14F-4D97-AF65-F5344CB8AC3E}">
        <p14:creationId xmlns="" xmlns:p14="http://schemas.microsoft.com/office/powerpoint/2010/main" val="350743438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9400"/>
            <a:ext cx="836295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5" name="Text Placeholder 3"/>
          <p:cNvSpPr>
            <a:spLocks noGrp="1"/>
          </p:cNvSpPr>
          <p:nvPr>
            <p:ph type="body" sz="quarter" idx="10"/>
          </p:nvPr>
        </p:nvSpPr>
        <p:spPr>
          <a:xfrm>
            <a:off x="776069" y="2137141"/>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6" name="Text Placeholder 3"/>
          <p:cNvSpPr>
            <a:spLocks noGrp="1"/>
          </p:cNvSpPr>
          <p:nvPr>
            <p:ph type="body" sz="quarter" idx="11"/>
          </p:nvPr>
        </p:nvSpPr>
        <p:spPr>
          <a:xfrm>
            <a:off x="776069" y="2385530"/>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3" name="Picture Placeholder 2"/>
          <p:cNvSpPr>
            <a:spLocks noGrp="1"/>
          </p:cNvSpPr>
          <p:nvPr>
            <p:ph type="pic" sz="quarter" idx="12" hasCustomPrompt="1"/>
          </p:nvPr>
        </p:nvSpPr>
        <p:spPr>
          <a:xfrm>
            <a:off x="776473" y="1095151"/>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8" name="Text Placeholder 3"/>
          <p:cNvSpPr>
            <a:spLocks noGrp="1"/>
          </p:cNvSpPr>
          <p:nvPr>
            <p:ph type="body" sz="quarter" idx="13"/>
          </p:nvPr>
        </p:nvSpPr>
        <p:spPr>
          <a:xfrm>
            <a:off x="2392144" y="2137141"/>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9" name="Text Placeholder 3"/>
          <p:cNvSpPr>
            <a:spLocks noGrp="1"/>
          </p:cNvSpPr>
          <p:nvPr>
            <p:ph type="body" sz="quarter" idx="14"/>
          </p:nvPr>
        </p:nvSpPr>
        <p:spPr>
          <a:xfrm>
            <a:off x="2392144" y="2385530"/>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10" name="Picture Placeholder 2"/>
          <p:cNvSpPr>
            <a:spLocks noGrp="1"/>
          </p:cNvSpPr>
          <p:nvPr>
            <p:ph type="pic" sz="quarter" idx="15" hasCustomPrompt="1"/>
          </p:nvPr>
        </p:nvSpPr>
        <p:spPr>
          <a:xfrm>
            <a:off x="2392548" y="1095151"/>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11" name="Text Placeholder 3"/>
          <p:cNvSpPr>
            <a:spLocks noGrp="1"/>
          </p:cNvSpPr>
          <p:nvPr>
            <p:ph type="body" sz="quarter" idx="16"/>
          </p:nvPr>
        </p:nvSpPr>
        <p:spPr>
          <a:xfrm>
            <a:off x="4008219" y="2137141"/>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12" name="Text Placeholder 3"/>
          <p:cNvSpPr>
            <a:spLocks noGrp="1"/>
          </p:cNvSpPr>
          <p:nvPr>
            <p:ph type="body" sz="quarter" idx="17"/>
          </p:nvPr>
        </p:nvSpPr>
        <p:spPr>
          <a:xfrm>
            <a:off x="4008219" y="2385530"/>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13" name="Picture Placeholder 2"/>
          <p:cNvSpPr>
            <a:spLocks noGrp="1"/>
          </p:cNvSpPr>
          <p:nvPr>
            <p:ph type="pic" sz="quarter" idx="18" hasCustomPrompt="1"/>
          </p:nvPr>
        </p:nvSpPr>
        <p:spPr>
          <a:xfrm>
            <a:off x="4008623" y="1095151"/>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14" name="Text Placeholder 3"/>
          <p:cNvSpPr>
            <a:spLocks noGrp="1"/>
          </p:cNvSpPr>
          <p:nvPr>
            <p:ph type="body" sz="quarter" idx="19"/>
          </p:nvPr>
        </p:nvSpPr>
        <p:spPr>
          <a:xfrm>
            <a:off x="5624294" y="2137141"/>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15" name="Text Placeholder 3"/>
          <p:cNvSpPr>
            <a:spLocks noGrp="1"/>
          </p:cNvSpPr>
          <p:nvPr>
            <p:ph type="body" sz="quarter" idx="20"/>
          </p:nvPr>
        </p:nvSpPr>
        <p:spPr>
          <a:xfrm>
            <a:off x="5624294" y="2385530"/>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16" name="Picture Placeholder 2"/>
          <p:cNvSpPr>
            <a:spLocks noGrp="1"/>
          </p:cNvSpPr>
          <p:nvPr>
            <p:ph type="pic" sz="quarter" idx="21" hasCustomPrompt="1"/>
          </p:nvPr>
        </p:nvSpPr>
        <p:spPr>
          <a:xfrm>
            <a:off x="5624698" y="1095151"/>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17" name="Text Placeholder 3"/>
          <p:cNvSpPr>
            <a:spLocks noGrp="1"/>
          </p:cNvSpPr>
          <p:nvPr>
            <p:ph type="body" sz="quarter" idx="22"/>
          </p:nvPr>
        </p:nvSpPr>
        <p:spPr>
          <a:xfrm>
            <a:off x="7240369" y="2137141"/>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18" name="Text Placeholder 3"/>
          <p:cNvSpPr>
            <a:spLocks noGrp="1"/>
          </p:cNvSpPr>
          <p:nvPr>
            <p:ph type="body" sz="quarter" idx="23"/>
          </p:nvPr>
        </p:nvSpPr>
        <p:spPr>
          <a:xfrm>
            <a:off x="7240369" y="2385530"/>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19" name="Picture Placeholder 2"/>
          <p:cNvSpPr>
            <a:spLocks noGrp="1"/>
          </p:cNvSpPr>
          <p:nvPr>
            <p:ph type="pic" sz="quarter" idx="24" hasCustomPrompt="1"/>
          </p:nvPr>
        </p:nvSpPr>
        <p:spPr>
          <a:xfrm>
            <a:off x="7240773" y="1095151"/>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0" name="Text Placeholder 3"/>
          <p:cNvSpPr>
            <a:spLocks noGrp="1"/>
          </p:cNvSpPr>
          <p:nvPr>
            <p:ph type="body" sz="quarter" idx="25"/>
          </p:nvPr>
        </p:nvSpPr>
        <p:spPr>
          <a:xfrm>
            <a:off x="776069" y="3856625"/>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21" name="Text Placeholder 3"/>
          <p:cNvSpPr>
            <a:spLocks noGrp="1"/>
          </p:cNvSpPr>
          <p:nvPr>
            <p:ph type="body" sz="quarter" idx="26"/>
          </p:nvPr>
        </p:nvSpPr>
        <p:spPr>
          <a:xfrm>
            <a:off x="776069" y="4105014"/>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22" name="Picture Placeholder 2"/>
          <p:cNvSpPr>
            <a:spLocks noGrp="1"/>
          </p:cNvSpPr>
          <p:nvPr>
            <p:ph type="pic" sz="quarter" idx="27" hasCustomPrompt="1"/>
          </p:nvPr>
        </p:nvSpPr>
        <p:spPr>
          <a:xfrm>
            <a:off x="776473" y="2814635"/>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3" name="Text Placeholder 3"/>
          <p:cNvSpPr>
            <a:spLocks noGrp="1"/>
          </p:cNvSpPr>
          <p:nvPr>
            <p:ph type="body" sz="quarter" idx="28"/>
          </p:nvPr>
        </p:nvSpPr>
        <p:spPr>
          <a:xfrm>
            <a:off x="2392144" y="3856625"/>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24" name="Text Placeholder 3"/>
          <p:cNvSpPr>
            <a:spLocks noGrp="1"/>
          </p:cNvSpPr>
          <p:nvPr>
            <p:ph type="body" sz="quarter" idx="29"/>
          </p:nvPr>
        </p:nvSpPr>
        <p:spPr>
          <a:xfrm>
            <a:off x="2392144" y="4105014"/>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25" name="Picture Placeholder 2"/>
          <p:cNvSpPr>
            <a:spLocks noGrp="1"/>
          </p:cNvSpPr>
          <p:nvPr>
            <p:ph type="pic" sz="quarter" idx="30" hasCustomPrompt="1"/>
          </p:nvPr>
        </p:nvSpPr>
        <p:spPr>
          <a:xfrm>
            <a:off x="2392548" y="2814635"/>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6" name="Text Placeholder 3"/>
          <p:cNvSpPr>
            <a:spLocks noGrp="1"/>
          </p:cNvSpPr>
          <p:nvPr>
            <p:ph type="body" sz="quarter" idx="31"/>
          </p:nvPr>
        </p:nvSpPr>
        <p:spPr>
          <a:xfrm>
            <a:off x="4008219" y="3856625"/>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27" name="Text Placeholder 3"/>
          <p:cNvSpPr>
            <a:spLocks noGrp="1"/>
          </p:cNvSpPr>
          <p:nvPr>
            <p:ph type="body" sz="quarter" idx="32"/>
          </p:nvPr>
        </p:nvSpPr>
        <p:spPr>
          <a:xfrm>
            <a:off x="4008219" y="4105014"/>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28" name="Picture Placeholder 2"/>
          <p:cNvSpPr>
            <a:spLocks noGrp="1"/>
          </p:cNvSpPr>
          <p:nvPr>
            <p:ph type="pic" sz="quarter" idx="33" hasCustomPrompt="1"/>
          </p:nvPr>
        </p:nvSpPr>
        <p:spPr>
          <a:xfrm>
            <a:off x="4008623" y="2814635"/>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29" name="Text Placeholder 3"/>
          <p:cNvSpPr>
            <a:spLocks noGrp="1"/>
          </p:cNvSpPr>
          <p:nvPr>
            <p:ph type="body" sz="quarter" idx="34"/>
          </p:nvPr>
        </p:nvSpPr>
        <p:spPr>
          <a:xfrm>
            <a:off x="5624294" y="3856625"/>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30" name="Text Placeholder 3"/>
          <p:cNvSpPr>
            <a:spLocks noGrp="1"/>
          </p:cNvSpPr>
          <p:nvPr>
            <p:ph type="body" sz="quarter" idx="35"/>
          </p:nvPr>
        </p:nvSpPr>
        <p:spPr>
          <a:xfrm>
            <a:off x="5624294" y="4105014"/>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31" name="Picture Placeholder 2"/>
          <p:cNvSpPr>
            <a:spLocks noGrp="1"/>
          </p:cNvSpPr>
          <p:nvPr>
            <p:ph type="pic" sz="quarter" idx="36" hasCustomPrompt="1"/>
          </p:nvPr>
        </p:nvSpPr>
        <p:spPr>
          <a:xfrm>
            <a:off x="5624698" y="2814635"/>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32" name="Text Placeholder 3"/>
          <p:cNvSpPr>
            <a:spLocks noGrp="1"/>
          </p:cNvSpPr>
          <p:nvPr>
            <p:ph type="body" sz="quarter" idx="37"/>
          </p:nvPr>
        </p:nvSpPr>
        <p:spPr>
          <a:xfrm>
            <a:off x="7240369" y="3856625"/>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33" name="Text Placeholder 3"/>
          <p:cNvSpPr>
            <a:spLocks noGrp="1"/>
          </p:cNvSpPr>
          <p:nvPr>
            <p:ph type="body" sz="quarter" idx="38"/>
          </p:nvPr>
        </p:nvSpPr>
        <p:spPr>
          <a:xfrm>
            <a:off x="7240369" y="4105014"/>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34" name="Picture Placeholder 2"/>
          <p:cNvSpPr>
            <a:spLocks noGrp="1"/>
          </p:cNvSpPr>
          <p:nvPr>
            <p:ph type="pic" sz="quarter" idx="39" hasCustomPrompt="1"/>
          </p:nvPr>
        </p:nvSpPr>
        <p:spPr>
          <a:xfrm>
            <a:off x="7240773" y="2814635"/>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35" name="Text Placeholder 3"/>
          <p:cNvSpPr>
            <a:spLocks noGrp="1"/>
          </p:cNvSpPr>
          <p:nvPr>
            <p:ph type="body" sz="quarter" idx="40"/>
          </p:nvPr>
        </p:nvSpPr>
        <p:spPr>
          <a:xfrm>
            <a:off x="776069" y="5525936"/>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36" name="Text Placeholder 3"/>
          <p:cNvSpPr>
            <a:spLocks noGrp="1"/>
          </p:cNvSpPr>
          <p:nvPr>
            <p:ph type="body" sz="quarter" idx="41"/>
          </p:nvPr>
        </p:nvSpPr>
        <p:spPr>
          <a:xfrm>
            <a:off x="776069" y="5774325"/>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37" name="Picture Placeholder 2"/>
          <p:cNvSpPr>
            <a:spLocks noGrp="1"/>
          </p:cNvSpPr>
          <p:nvPr>
            <p:ph type="pic" sz="quarter" idx="42" hasCustomPrompt="1"/>
          </p:nvPr>
        </p:nvSpPr>
        <p:spPr>
          <a:xfrm>
            <a:off x="776473" y="4483946"/>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38" name="Text Placeholder 3"/>
          <p:cNvSpPr>
            <a:spLocks noGrp="1"/>
          </p:cNvSpPr>
          <p:nvPr>
            <p:ph type="body" sz="quarter" idx="43"/>
          </p:nvPr>
        </p:nvSpPr>
        <p:spPr>
          <a:xfrm>
            <a:off x="2392144" y="5525936"/>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39" name="Text Placeholder 3"/>
          <p:cNvSpPr>
            <a:spLocks noGrp="1"/>
          </p:cNvSpPr>
          <p:nvPr>
            <p:ph type="body" sz="quarter" idx="44"/>
          </p:nvPr>
        </p:nvSpPr>
        <p:spPr>
          <a:xfrm>
            <a:off x="2392144" y="5774325"/>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40" name="Picture Placeholder 2"/>
          <p:cNvSpPr>
            <a:spLocks noGrp="1"/>
          </p:cNvSpPr>
          <p:nvPr>
            <p:ph type="pic" sz="quarter" idx="45" hasCustomPrompt="1"/>
          </p:nvPr>
        </p:nvSpPr>
        <p:spPr>
          <a:xfrm>
            <a:off x="2392548" y="4483946"/>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41" name="Text Placeholder 3"/>
          <p:cNvSpPr>
            <a:spLocks noGrp="1"/>
          </p:cNvSpPr>
          <p:nvPr>
            <p:ph type="body" sz="quarter" idx="46"/>
          </p:nvPr>
        </p:nvSpPr>
        <p:spPr>
          <a:xfrm>
            <a:off x="4008219" y="5525936"/>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42" name="Text Placeholder 3"/>
          <p:cNvSpPr>
            <a:spLocks noGrp="1"/>
          </p:cNvSpPr>
          <p:nvPr>
            <p:ph type="body" sz="quarter" idx="47"/>
          </p:nvPr>
        </p:nvSpPr>
        <p:spPr>
          <a:xfrm>
            <a:off x="4008219" y="5774325"/>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43" name="Picture Placeholder 2"/>
          <p:cNvSpPr>
            <a:spLocks noGrp="1"/>
          </p:cNvSpPr>
          <p:nvPr>
            <p:ph type="pic" sz="quarter" idx="48" hasCustomPrompt="1"/>
          </p:nvPr>
        </p:nvSpPr>
        <p:spPr>
          <a:xfrm>
            <a:off x="4008623" y="4483946"/>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45" name="Text Placeholder 3"/>
          <p:cNvSpPr>
            <a:spLocks noGrp="1"/>
          </p:cNvSpPr>
          <p:nvPr>
            <p:ph type="body" sz="quarter" idx="49"/>
          </p:nvPr>
        </p:nvSpPr>
        <p:spPr>
          <a:xfrm>
            <a:off x="5624294" y="5525936"/>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46" name="Text Placeholder 3"/>
          <p:cNvSpPr>
            <a:spLocks noGrp="1"/>
          </p:cNvSpPr>
          <p:nvPr>
            <p:ph type="body" sz="quarter" idx="50"/>
          </p:nvPr>
        </p:nvSpPr>
        <p:spPr>
          <a:xfrm>
            <a:off x="5624294" y="5774325"/>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47" name="Picture Placeholder 2"/>
          <p:cNvSpPr>
            <a:spLocks noGrp="1"/>
          </p:cNvSpPr>
          <p:nvPr>
            <p:ph type="pic" sz="quarter" idx="51" hasCustomPrompt="1"/>
          </p:nvPr>
        </p:nvSpPr>
        <p:spPr>
          <a:xfrm>
            <a:off x="5624698" y="4483946"/>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
        <p:nvSpPr>
          <p:cNvPr id="48" name="Text Placeholder 3"/>
          <p:cNvSpPr>
            <a:spLocks noGrp="1"/>
          </p:cNvSpPr>
          <p:nvPr>
            <p:ph type="body" sz="quarter" idx="52"/>
          </p:nvPr>
        </p:nvSpPr>
        <p:spPr>
          <a:xfrm>
            <a:off x="7240369" y="5525936"/>
            <a:ext cx="1414239" cy="244549"/>
          </a:xfrm>
        </p:spPr>
        <p:txBody>
          <a:bodyPr anchor="ctr">
            <a:noAutofit/>
          </a:bodyPr>
          <a:lstStyle>
            <a:lvl1pPr marL="0" indent="0" algn="ctr">
              <a:buFontTx/>
              <a:buNone/>
              <a:defRPr sz="1200" b="1"/>
            </a:lvl1pPr>
            <a:lvl2pPr>
              <a:defRPr sz="1600"/>
            </a:lvl2pPr>
            <a:lvl3pPr>
              <a:defRPr sz="1400"/>
            </a:lvl3pPr>
          </a:lstStyle>
          <a:p>
            <a:pPr lvl="0"/>
            <a:r>
              <a:rPr lang="en-US" dirty="0" smtClean="0"/>
              <a:t>Click to edit </a:t>
            </a:r>
          </a:p>
        </p:txBody>
      </p:sp>
      <p:sp>
        <p:nvSpPr>
          <p:cNvPr id="49" name="Text Placeholder 3"/>
          <p:cNvSpPr>
            <a:spLocks noGrp="1"/>
          </p:cNvSpPr>
          <p:nvPr>
            <p:ph type="body" sz="quarter" idx="53"/>
          </p:nvPr>
        </p:nvSpPr>
        <p:spPr>
          <a:xfrm>
            <a:off x="7240369" y="5774325"/>
            <a:ext cx="1414239" cy="244549"/>
          </a:xfrm>
        </p:spPr>
        <p:txBody>
          <a:bodyPr anchor="ctr">
            <a:noAutofit/>
          </a:bodyPr>
          <a:lstStyle>
            <a:lvl1pPr marL="0" indent="0" algn="ctr">
              <a:buFontTx/>
              <a:buNone/>
              <a:defRPr sz="1200" b="0"/>
            </a:lvl1pPr>
            <a:lvl2pPr>
              <a:defRPr sz="1600"/>
            </a:lvl2pPr>
            <a:lvl3pPr>
              <a:defRPr sz="1400"/>
            </a:lvl3pPr>
          </a:lstStyle>
          <a:p>
            <a:pPr lvl="0"/>
            <a:r>
              <a:rPr lang="en-US" dirty="0" smtClean="0"/>
              <a:t>Click to edit </a:t>
            </a:r>
          </a:p>
        </p:txBody>
      </p:sp>
      <p:sp>
        <p:nvSpPr>
          <p:cNvPr id="50" name="Picture Placeholder 2"/>
          <p:cNvSpPr>
            <a:spLocks noGrp="1"/>
          </p:cNvSpPr>
          <p:nvPr>
            <p:ph type="pic" sz="quarter" idx="54" hasCustomPrompt="1"/>
          </p:nvPr>
        </p:nvSpPr>
        <p:spPr>
          <a:xfrm>
            <a:off x="7240773" y="4483946"/>
            <a:ext cx="1414463" cy="1009318"/>
          </a:xfrm>
        </p:spPr>
        <p:txBody>
          <a:bodyPr>
            <a:normAutofit/>
          </a:bodyPr>
          <a:lstStyle>
            <a:lvl1pPr marL="0" indent="0" algn="ctr">
              <a:buNone/>
              <a:defRPr sz="1400"/>
            </a:lvl1pPr>
          </a:lstStyle>
          <a:p>
            <a:r>
              <a:rPr lang="en-US" dirty="0" smtClean="0"/>
              <a:t>Click to Insert</a:t>
            </a:r>
            <a:br>
              <a:rPr lang="en-US" dirty="0" smtClean="0"/>
            </a:br>
            <a:r>
              <a:rPr lang="en-US" dirty="0" smtClean="0"/>
              <a:t>Picture</a:t>
            </a:r>
            <a:endParaRPr lang="en-US" dirty="0"/>
          </a:p>
        </p:txBody>
      </p:sp>
    </p:spTree>
    <p:extLst>
      <p:ext uri="{BB962C8B-B14F-4D97-AF65-F5344CB8AC3E}">
        <p14:creationId xmlns="" xmlns:p14="http://schemas.microsoft.com/office/powerpoint/2010/main" val="78483174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9400"/>
            <a:ext cx="836295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3" name="Picture Placeholder 2"/>
          <p:cNvSpPr>
            <a:spLocks noGrp="1"/>
          </p:cNvSpPr>
          <p:nvPr>
            <p:ph type="pic" sz="quarter" idx="12" hasCustomPrompt="1"/>
          </p:nvPr>
        </p:nvSpPr>
        <p:spPr>
          <a:xfrm>
            <a:off x="606356" y="1127055"/>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1" name="Rectangle 50"/>
          <p:cNvSpPr/>
          <p:nvPr userDrawn="1"/>
        </p:nvSpPr>
        <p:spPr>
          <a:xfrm>
            <a:off x="1387550" y="1127054"/>
            <a:ext cx="3184453" cy="2243470"/>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icture Placeholder 2"/>
          <p:cNvSpPr>
            <a:spLocks noGrp="1"/>
          </p:cNvSpPr>
          <p:nvPr>
            <p:ph type="pic" sz="quarter" idx="13" hasCustomPrompt="1"/>
          </p:nvPr>
        </p:nvSpPr>
        <p:spPr>
          <a:xfrm>
            <a:off x="606356" y="1850066"/>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5" name="Picture Placeholder 2"/>
          <p:cNvSpPr>
            <a:spLocks noGrp="1"/>
          </p:cNvSpPr>
          <p:nvPr>
            <p:ph type="pic" sz="quarter" idx="14" hasCustomPrompt="1"/>
          </p:nvPr>
        </p:nvSpPr>
        <p:spPr>
          <a:xfrm>
            <a:off x="606356" y="2567765"/>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 name="Text Placeholder 3"/>
          <p:cNvSpPr>
            <a:spLocks noGrp="1"/>
          </p:cNvSpPr>
          <p:nvPr>
            <p:ph type="body" sz="quarter" idx="10"/>
          </p:nvPr>
        </p:nvSpPr>
        <p:spPr>
          <a:xfrm>
            <a:off x="1477821" y="1196166"/>
            <a:ext cx="2987857" cy="292395"/>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dirty="0" smtClean="0"/>
              <a:t>Click to edit </a:t>
            </a:r>
          </a:p>
        </p:txBody>
      </p:sp>
      <p:sp>
        <p:nvSpPr>
          <p:cNvPr id="4" name="Text Placeholder 3"/>
          <p:cNvSpPr>
            <a:spLocks noGrp="1"/>
          </p:cNvSpPr>
          <p:nvPr>
            <p:ph type="body" sz="quarter" idx="15"/>
          </p:nvPr>
        </p:nvSpPr>
        <p:spPr>
          <a:xfrm>
            <a:off x="1477781" y="1541761"/>
            <a:ext cx="3009900" cy="18288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6" name="Picture Placeholder 2"/>
          <p:cNvSpPr>
            <a:spLocks noGrp="1"/>
          </p:cNvSpPr>
          <p:nvPr>
            <p:ph type="pic" sz="quarter" idx="16" hasCustomPrompt="1"/>
          </p:nvPr>
        </p:nvSpPr>
        <p:spPr>
          <a:xfrm>
            <a:off x="4855837" y="1127055"/>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7" name="Rectangle 56"/>
          <p:cNvSpPr/>
          <p:nvPr userDrawn="1"/>
        </p:nvSpPr>
        <p:spPr>
          <a:xfrm>
            <a:off x="5637031" y="1127054"/>
            <a:ext cx="3184453" cy="2243470"/>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2"/>
          <p:cNvSpPr>
            <a:spLocks noGrp="1"/>
          </p:cNvSpPr>
          <p:nvPr>
            <p:ph type="pic" sz="quarter" idx="17" hasCustomPrompt="1"/>
          </p:nvPr>
        </p:nvSpPr>
        <p:spPr>
          <a:xfrm>
            <a:off x="4855837" y="1850066"/>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59" name="Picture Placeholder 2"/>
          <p:cNvSpPr>
            <a:spLocks noGrp="1"/>
          </p:cNvSpPr>
          <p:nvPr>
            <p:ph type="pic" sz="quarter" idx="18" hasCustomPrompt="1"/>
          </p:nvPr>
        </p:nvSpPr>
        <p:spPr>
          <a:xfrm>
            <a:off x="4855837" y="2567765"/>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0" name="Text Placeholder 3"/>
          <p:cNvSpPr>
            <a:spLocks noGrp="1"/>
          </p:cNvSpPr>
          <p:nvPr>
            <p:ph type="body" sz="quarter" idx="19"/>
          </p:nvPr>
        </p:nvSpPr>
        <p:spPr>
          <a:xfrm>
            <a:off x="5727302" y="1196166"/>
            <a:ext cx="2987857" cy="292395"/>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dirty="0" smtClean="0"/>
              <a:t>Click to edit </a:t>
            </a:r>
          </a:p>
        </p:txBody>
      </p:sp>
      <p:sp>
        <p:nvSpPr>
          <p:cNvPr id="61" name="Text Placeholder 3"/>
          <p:cNvSpPr>
            <a:spLocks noGrp="1"/>
          </p:cNvSpPr>
          <p:nvPr>
            <p:ph type="body" sz="quarter" idx="20"/>
          </p:nvPr>
        </p:nvSpPr>
        <p:spPr>
          <a:xfrm>
            <a:off x="5727262" y="1541761"/>
            <a:ext cx="3009900" cy="18288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2" name="Picture Placeholder 2"/>
          <p:cNvSpPr>
            <a:spLocks noGrp="1"/>
          </p:cNvSpPr>
          <p:nvPr>
            <p:ph type="pic" sz="quarter" idx="21" hasCustomPrompt="1"/>
          </p:nvPr>
        </p:nvSpPr>
        <p:spPr>
          <a:xfrm>
            <a:off x="606356" y="3576087"/>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3" name="Rectangle 62"/>
          <p:cNvSpPr/>
          <p:nvPr userDrawn="1"/>
        </p:nvSpPr>
        <p:spPr>
          <a:xfrm>
            <a:off x="1387550" y="3576086"/>
            <a:ext cx="3184453" cy="2243470"/>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2"/>
          <p:cNvSpPr>
            <a:spLocks noGrp="1"/>
          </p:cNvSpPr>
          <p:nvPr>
            <p:ph type="pic" sz="quarter" idx="22" hasCustomPrompt="1"/>
          </p:nvPr>
        </p:nvSpPr>
        <p:spPr>
          <a:xfrm>
            <a:off x="606356" y="4299098"/>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5" name="Picture Placeholder 2"/>
          <p:cNvSpPr>
            <a:spLocks noGrp="1"/>
          </p:cNvSpPr>
          <p:nvPr>
            <p:ph type="pic" sz="quarter" idx="23" hasCustomPrompt="1"/>
          </p:nvPr>
        </p:nvSpPr>
        <p:spPr>
          <a:xfrm>
            <a:off x="606356" y="5016797"/>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6" name="Text Placeholder 3"/>
          <p:cNvSpPr>
            <a:spLocks noGrp="1"/>
          </p:cNvSpPr>
          <p:nvPr>
            <p:ph type="body" sz="quarter" idx="24"/>
          </p:nvPr>
        </p:nvSpPr>
        <p:spPr>
          <a:xfrm>
            <a:off x="1477821" y="3645198"/>
            <a:ext cx="2987857" cy="292395"/>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dirty="0" smtClean="0"/>
              <a:t>Click to edit </a:t>
            </a:r>
          </a:p>
        </p:txBody>
      </p:sp>
      <p:sp>
        <p:nvSpPr>
          <p:cNvPr id="67" name="Text Placeholder 3"/>
          <p:cNvSpPr>
            <a:spLocks noGrp="1"/>
          </p:cNvSpPr>
          <p:nvPr>
            <p:ph type="body" sz="quarter" idx="25"/>
          </p:nvPr>
        </p:nvSpPr>
        <p:spPr>
          <a:xfrm>
            <a:off x="1477781" y="3990793"/>
            <a:ext cx="3009900" cy="18288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8" name="Picture Placeholder 2"/>
          <p:cNvSpPr>
            <a:spLocks noGrp="1"/>
          </p:cNvSpPr>
          <p:nvPr>
            <p:ph type="pic" sz="quarter" idx="26" hasCustomPrompt="1"/>
          </p:nvPr>
        </p:nvSpPr>
        <p:spPr>
          <a:xfrm>
            <a:off x="4855837" y="3576087"/>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9" name="Rectangle 68"/>
          <p:cNvSpPr/>
          <p:nvPr userDrawn="1"/>
        </p:nvSpPr>
        <p:spPr>
          <a:xfrm>
            <a:off x="5637031" y="3576086"/>
            <a:ext cx="3184453" cy="2243470"/>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2"/>
          <p:cNvSpPr>
            <a:spLocks noGrp="1"/>
          </p:cNvSpPr>
          <p:nvPr>
            <p:ph type="pic" sz="quarter" idx="27" hasCustomPrompt="1"/>
          </p:nvPr>
        </p:nvSpPr>
        <p:spPr>
          <a:xfrm>
            <a:off x="4855837" y="4299098"/>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71" name="Picture Placeholder 2"/>
          <p:cNvSpPr>
            <a:spLocks noGrp="1"/>
          </p:cNvSpPr>
          <p:nvPr>
            <p:ph type="pic" sz="quarter" idx="28" hasCustomPrompt="1"/>
          </p:nvPr>
        </p:nvSpPr>
        <p:spPr>
          <a:xfrm>
            <a:off x="4855837" y="5016797"/>
            <a:ext cx="722717" cy="678880"/>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72" name="Text Placeholder 3"/>
          <p:cNvSpPr>
            <a:spLocks noGrp="1"/>
          </p:cNvSpPr>
          <p:nvPr>
            <p:ph type="body" sz="quarter" idx="29"/>
          </p:nvPr>
        </p:nvSpPr>
        <p:spPr>
          <a:xfrm>
            <a:off x="5727302" y="3645198"/>
            <a:ext cx="2987857" cy="292395"/>
          </a:xfrm>
        </p:spPr>
        <p:txBody>
          <a:bodyPr anchor="ctr">
            <a:noAutofit/>
          </a:bodyPr>
          <a:lstStyle>
            <a:lvl1pPr marL="0" indent="0" algn="l">
              <a:buFontTx/>
              <a:buNone/>
              <a:defRPr sz="1600" b="1">
                <a:solidFill>
                  <a:schemeClr val="accent6"/>
                </a:solidFill>
              </a:defRPr>
            </a:lvl1pPr>
            <a:lvl2pPr>
              <a:defRPr sz="1600"/>
            </a:lvl2pPr>
            <a:lvl3pPr>
              <a:defRPr sz="1400"/>
            </a:lvl3pPr>
          </a:lstStyle>
          <a:p>
            <a:pPr lvl="0"/>
            <a:r>
              <a:rPr lang="en-US" dirty="0" smtClean="0"/>
              <a:t>Click to edit </a:t>
            </a:r>
          </a:p>
        </p:txBody>
      </p:sp>
      <p:sp>
        <p:nvSpPr>
          <p:cNvPr id="73" name="Text Placeholder 3"/>
          <p:cNvSpPr>
            <a:spLocks noGrp="1"/>
          </p:cNvSpPr>
          <p:nvPr>
            <p:ph type="body" sz="quarter" idx="30"/>
          </p:nvPr>
        </p:nvSpPr>
        <p:spPr>
          <a:xfrm>
            <a:off x="5727262" y="3990793"/>
            <a:ext cx="3009900" cy="1828800"/>
          </a:xfrm>
        </p:spPr>
        <p:txBody>
          <a:bodyPr>
            <a:noAutofit/>
          </a:bodyPr>
          <a:lstStyle>
            <a:lvl1pPr>
              <a:lnSpc>
                <a:spcPts val="1800"/>
              </a:lnSpc>
              <a:spcBef>
                <a:spcPts val="500"/>
              </a:spcBef>
              <a:defRPr sz="1500"/>
            </a:lvl1pPr>
            <a:lvl2pPr>
              <a:lnSpc>
                <a:spcPts val="1800"/>
              </a:lnSpc>
              <a:spcBef>
                <a:spcPts val="500"/>
              </a:spcBef>
              <a:defRPr sz="1400"/>
            </a:lvl2pPr>
            <a:lvl3pPr>
              <a:lnSpc>
                <a:spcPts val="1800"/>
              </a:lnSpc>
              <a:spcBef>
                <a:spcPts val="500"/>
              </a:spcBef>
              <a:defRPr sz="1300"/>
            </a:lvl3pPr>
            <a:lvl4pPr>
              <a:lnSpc>
                <a:spcPts val="1800"/>
              </a:lnSpc>
              <a:spcBef>
                <a:spcPts val="5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 xmlns:p14="http://schemas.microsoft.com/office/powerpoint/2010/main" val="142281073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9400"/>
            <a:ext cx="836295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56" name="Picture Placeholder 2"/>
          <p:cNvSpPr>
            <a:spLocks noGrp="1"/>
          </p:cNvSpPr>
          <p:nvPr>
            <p:ph type="pic" sz="quarter" idx="16" hasCustomPrompt="1"/>
          </p:nvPr>
        </p:nvSpPr>
        <p:spPr>
          <a:xfrm>
            <a:off x="536946" y="1105786"/>
            <a:ext cx="1608390" cy="849005"/>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60" name="Text Placeholder 3"/>
          <p:cNvSpPr>
            <a:spLocks noGrp="1"/>
          </p:cNvSpPr>
          <p:nvPr>
            <p:ph type="body" sz="quarter" idx="19"/>
          </p:nvPr>
        </p:nvSpPr>
        <p:spPr>
          <a:xfrm>
            <a:off x="536947" y="1998921"/>
            <a:ext cx="1608390" cy="372142"/>
          </a:xfrm>
        </p:spPr>
        <p:txBody>
          <a:bodyPr anchor="ctr">
            <a:noAutofit/>
          </a:bodyPr>
          <a:lstStyle>
            <a:lvl1pPr marL="0" indent="0" algn="ctr">
              <a:buFontTx/>
              <a:buNone/>
              <a:defRPr sz="1400" b="1">
                <a:solidFill>
                  <a:schemeClr val="accent6"/>
                </a:solidFill>
              </a:defRPr>
            </a:lvl1pPr>
            <a:lvl2pPr>
              <a:defRPr sz="1600"/>
            </a:lvl2pPr>
            <a:lvl3pPr>
              <a:defRPr sz="1400"/>
            </a:lvl3pPr>
          </a:lstStyle>
          <a:p>
            <a:pPr lvl="0"/>
            <a:r>
              <a:rPr lang="en-US" dirty="0" smtClean="0"/>
              <a:t>Click to edit </a:t>
            </a:r>
          </a:p>
        </p:txBody>
      </p:sp>
      <p:sp>
        <p:nvSpPr>
          <p:cNvPr id="51" name="Rectangle 50"/>
          <p:cNvSpPr/>
          <p:nvPr userDrawn="1"/>
        </p:nvSpPr>
        <p:spPr>
          <a:xfrm>
            <a:off x="536946" y="2429541"/>
            <a:ext cx="1608390" cy="353532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228134" y="2429541"/>
            <a:ext cx="1608390" cy="3535323"/>
          </a:xfrm>
          <a:prstGeom prst="rect">
            <a:avLst/>
          </a:prstGeom>
          <a:gradFill>
            <a:gsLst>
              <a:gs pos="0">
                <a:schemeClr val="bg1">
                  <a:alpha val="0"/>
                </a:schemeClr>
              </a:gs>
              <a:gs pos="80000">
                <a:schemeClr val="accent3">
                  <a:lumMod val="20000"/>
                  <a:lumOff val="80000"/>
                </a:schemeClr>
              </a:gs>
              <a:gs pos="99000">
                <a:schemeClr val="accent3">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3919321" y="2429541"/>
            <a:ext cx="1608390" cy="3535323"/>
          </a:xfrm>
          <a:prstGeom prst="rect">
            <a:avLst/>
          </a:prstGeom>
          <a:gradFill>
            <a:gsLst>
              <a:gs pos="0">
                <a:schemeClr val="bg1">
                  <a:alpha val="0"/>
                </a:schemeClr>
              </a:gs>
              <a:gs pos="80000">
                <a:schemeClr val="accent2">
                  <a:lumMod val="20000"/>
                  <a:lumOff val="80000"/>
                </a:schemeClr>
              </a:gs>
              <a:gs pos="100000">
                <a:schemeClr val="accent2">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5610509" y="2429541"/>
            <a:ext cx="1608390" cy="3535323"/>
          </a:xfrm>
          <a:prstGeom prst="rect">
            <a:avLst/>
          </a:prstGeom>
          <a:gradFill>
            <a:gsLst>
              <a:gs pos="0">
                <a:schemeClr val="bg1">
                  <a:alpha val="0"/>
                </a:schemeClr>
              </a:gs>
              <a:gs pos="80000">
                <a:schemeClr val="accent1">
                  <a:lumMod val="20000"/>
                  <a:lumOff val="80000"/>
                </a:schemeClr>
              </a:gs>
              <a:gs pos="100000">
                <a:schemeClr val="accent1">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01694" y="2429541"/>
            <a:ext cx="1608390" cy="3535323"/>
          </a:xfrm>
          <a:prstGeom prst="rect">
            <a:avLst/>
          </a:prstGeom>
          <a:gradFill>
            <a:gsLst>
              <a:gs pos="0">
                <a:schemeClr val="bg1">
                  <a:alpha val="0"/>
                </a:schemeClr>
              </a:gs>
              <a:gs pos="80000">
                <a:schemeClr val="bg2">
                  <a:lumMod val="90000"/>
                </a:schemeClr>
              </a:gs>
              <a:gs pos="100000">
                <a:schemeClr val="bg2">
                  <a:lumMod val="9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2"/>
          <p:cNvSpPr>
            <a:spLocks noGrp="1"/>
          </p:cNvSpPr>
          <p:nvPr>
            <p:ph type="pic" sz="quarter" idx="21" hasCustomPrompt="1"/>
          </p:nvPr>
        </p:nvSpPr>
        <p:spPr>
          <a:xfrm>
            <a:off x="2228134" y="1105786"/>
            <a:ext cx="1608390" cy="849005"/>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3" name="Picture Placeholder 2"/>
          <p:cNvSpPr>
            <a:spLocks noGrp="1"/>
          </p:cNvSpPr>
          <p:nvPr>
            <p:ph type="pic" sz="quarter" idx="22" hasCustomPrompt="1"/>
          </p:nvPr>
        </p:nvSpPr>
        <p:spPr>
          <a:xfrm>
            <a:off x="3919321" y="1105786"/>
            <a:ext cx="1608390" cy="849005"/>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4" name="Picture Placeholder 2"/>
          <p:cNvSpPr>
            <a:spLocks noGrp="1"/>
          </p:cNvSpPr>
          <p:nvPr>
            <p:ph type="pic" sz="quarter" idx="23" hasCustomPrompt="1"/>
          </p:nvPr>
        </p:nvSpPr>
        <p:spPr>
          <a:xfrm>
            <a:off x="5610509" y="1105786"/>
            <a:ext cx="1608390" cy="849005"/>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5" name="Picture Placeholder 2"/>
          <p:cNvSpPr>
            <a:spLocks noGrp="1"/>
          </p:cNvSpPr>
          <p:nvPr>
            <p:ph type="pic" sz="quarter" idx="24" hasCustomPrompt="1"/>
          </p:nvPr>
        </p:nvSpPr>
        <p:spPr>
          <a:xfrm>
            <a:off x="7301694" y="1105786"/>
            <a:ext cx="1608390" cy="849005"/>
          </a:xfrm>
        </p:spPr>
        <p:txBody>
          <a:bodyPr>
            <a:noAutofit/>
          </a:bodyPr>
          <a:lstStyle>
            <a:lvl1pPr marL="0" indent="0" algn="ctr">
              <a:lnSpc>
                <a:spcPct val="100000"/>
              </a:lnSpc>
              <a:buNone/>
              <a:defRPr sz="1100"/>
            </a:lvl1pPr>
          </a:lstStyle>
          <a:p>
            <a:r>
              <a:rPr lang="en-US" dirty="0" smtClean="0"/>
              <a:t>Click to Insert</a:t>
            </a:r>
            <a:br>
              <a:rPr lang="en-US" dirty="0" smtClean="0"/>
            </a:br>
            <a:r>
              <a:rPr lang="en-US" dirty="0" smtClean="0"/>
              <a:t>Picture</a:t>
            </a:r>
            <a:endParaRPr lang="en-US" dirty="0"/>
          </a:p>
        </p:txBody>
      </p:sp>
      <p:sp>
        <p:nvSpPr>
          <p:cNvPr id="36" name="Text Placeholder 3"/>
          <p:cNvSpPr>
            <a:spLocks noGrp="1"/>
          </p:cNvSpPr>
          <p:nvPr>
            <p:ph type="body" sz="quarter" idx="25"/>
          </p:nvPr>
        </p:nvSpPr>
        <p:spPr>
          <a:xfrm>
            <a:off x="2228134" y="1998921"/>
            <a:ext cx="1608390" cy="372142"/>
          </a:xfrm>
        </p:spPr>
        <p:txBody>
          <a:bodyPr anchor="ctr">
            <a:noAutofit/>
          </a:bodyPr>
          <a:lstStyle>
            <a:lvl1pPr marL="0" indent="0" algn="ctr">
              <a:buFontTx/>
              <a:buNone/>
              <a:defRPr sz="1400" b="1">
                <a:solidFill>
                  <a:schemeClr val="accent3"/>
                </a:solidFill>
              </a:defRPr>
            </a:lvl1pPr>
            <a:lvl2pPr>
              <a:defRPr sz="1600"/>
            </a:lvl2pPr>
            <a:lvl3pPr>
              <a:defRPr sz="1400"/>
            </a:lvl3pPr>
          </a:lstStyle>
          <a:p>
            <a:pPr lvl="0"/>
            <a:r>
              <a:rPr lang="en-US" dirty="0" smtClean="0"/>
              <a:t>Click to edit </a:t>
            </a:r>
          </a:p>
        </p:txBody>
      </p:sp>
      <p:sp>
        <p:nvSpPr>
          <p:cNvPr id="37" name="Text Placeholder 3"/>
          <p:cNvSpPr>
            <a:spLocks noGrp="1"/>
          </p:cNvSpPr>
          <p:nvPr>
            <p:ph type="body" sz="quarter" idx="26"/>
          </p:nvPr>
        </p:nvSpPr>
        <p:spPr>
          <a:xfrm>
            <a:off x="3919321" y="1998921"/>
            <a:ext cx="1608390" cy="372142"/>
          </a:xfrm>
        </p:spPr>
        <p:txBody>
          <a:bodyPr anchor="ctr">
            <a:noAutofit/>
          </a:bodyPr>
          <a:lstStyle>
            <a:lvl1pPr marL="0" indent="0" algn="ctr">
              <a:buFontTx/>
              <a:buNone/>
              <a:defRPr sz="1400" b="1">
                <a:solidFill>
                  <a:schemeClr val="accent2"/>
                </a:solidFill>
              </a:defRPr>
            </a:lvl1pPr>
            <a:lvl2pPr>
              <a:defRPr sz="1600"/>
            </a:lvl2pPr>
            <a:lvl3pPr>
              <a:defRPr sz="1400"/>
            </a:lvl3pPr>
          </a:lstStyle>
          <a:p>
            <a:pPr lvl="0"/>
            <a:r>
              <a:rPr lang="en-US" dirty="0" smtClean="0"/>
              <a:t>Click to edit </a:t>
            </a:r>
          </a:p>
        </p:txBody>
      </p:sp>
      <p:sp>
        <p:nvSpPr>
          <p:cNvPr id="38" name="Text Placeholder 3"/>
          <p:cNvSpPr>
            <a:spLocks noGrp="1"/>
          </p:cNvSpPr>
          <p:nvPr>
            <p:ph type="body" sz="quarter" idx="27"/>
          </p:nvPr>
        </p:nvSpPr>
        <p:spPr>
          <a:xfrm>
            <a:off x="5610509" y="1998921"/>
            <a:ext cx="1608390" cy="372142"/>
          </a:xfrm>
        </p:spPr>
        <p:txBody>
          <a:bodyPr anchor="ctr">
            <a:noAutofit/>
          </a:bodyPr>
          <a:lstStyle>
            <a:lvl1pPr marL="0" indent="0" algn="ctr">
              <a:buFontTx/>
              <a:buNone/>
              <a:defRPr sz="1400" b="1">
                <a:solidFill>
                  <a:schemeClr val="accent1"/>
                </a:solidFill>
              </a:defRPr>
            </a:lvl1pPr>
            <a:lvl2pPr>
              <a:defRPr sz="1600"/>
            </a:lvl2pPr>
            <a:lvl3pPr>
              <a:defRPr sz="1400"/>
            </a:lvl3pPr>
          </a:lstStyle>
          <a:p>
            <a:pPr lvl="0"/>
            <a:r>
              <a:rPr lang="en-US" dirty="0" smtClean="0"/>
              <a:t>Click to edit </a:t>
            </a:r>
          </a:p>
        </p:txBody>
      </p:sp>
      <p:sp>
        <p:nvSpPr>
          <p:cNvPr id="39" name="Text Placeholder 3"/>
          <p:cNvSpPr>
            <a:spLocks noGrp="1"/>
          </p:cNvSpPr>
          <p:nvPr>
            <p:ph type="body" sz="quarter" idx="28"/>
          </p:nvPr>
        </p:nvSpPr>
        <p:spPr>
          <a:xfrm>
            <a:off x="7301694" y="1998921"/>
            <a:ext cx="1608390" cy="372142"/>
          </a:xfrm>
        </p:spPr>
        <p:txBody>
          <a:bodyPr anchor="ctr">
            <a:noAutofit/>
          </a:bodyPr>
          <a:lstStyle>
            <a:lvl1pPr marL="0" indent="0" algn="ctr">
              <a:buFontTx/>
              <a:buNone/>
              <a:defRPr sz="1400" b="1">
                <a:solidFill>
                  <a:schemeClr val="tx2"/>
                </a:solidFill>
              </a:defRPr>
            </a:lvl1pPr>
            <a:lvl2pPr>
              <a:defRPr sz="1600"/>
            </a:lvl2pPr>
            <a:lvl3pPr>
              <a:defRPr sz="1400"/>
            </a:lvl3pPr>
          </a:lstStyle>
          <a:p>
            <a:pPr lvl="0"/>
            <a:r>
              <a:rPr lang="en-US" dirty="0" smtClean="0"/>
              <a:t>Click to edit </a:t>
            </a:r>
          </a:p>
        </p:txBody>
      </p:sp>
      <p:sp>
        <p:nvSpPr>
          <p:cNvPr id="61" name="Text Placeholder 3"/>
          <p:cNvSpPr>
            <a:spLocks noGrp="1"/>
          </p:cNvSpPr>
          <p:nvPr>
            <p:ph type="body" sz="quarter" idx="20"/>
          </p:nvPr>
        </p:nvSpPr>
        <p:spPr>
          <a:xfrm>
            <a:off x="537605" y="2557132"/>
            <a:ext cx="1595996" cy="3258877"/>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0" name="Text Placeholder 3"/>
          <p:cNvSpPr>
            <a:spLocks noGrp="1"/>
          </p:cNvSpPr>
          <p:nvPr>
            <p:ph type="body" sz="quarter" idx="29"/>
          </p:nvPr>
        </p:nvSpPr>
        <p:spPr>
          <a:xfrm>
            <a:off x="2228134" y="2557132"/>
            <a:ext cx="1595996" cy="3258877"/>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1" name="Text Placeholder 3"/>
          <p:cNvSpPr>
            <a:spLocks noGrp="1"/>
          </p:cNvSpPr>
          <p:nvPr>
            <p:ph type="body" sz="quarter" idx="30"/>
          </p:nvPr>
        </p:nvSpPr>
        <p:spPr>
          <a:xfrm>
            <a:off x="3931715" y="2557132"/>
            <a:ext cx="1595996" cy="3258877"/>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2" name="Text Placeholder 3"/>
          <p:cNvSpPr>
            <a:spLocks noGrp="1"/>
          </p:cNvSpPr>
          <p:nvPr>
            <p:ph type="body" sz="quarter" idx="31"/>
          </p:nvPr>
        </p:nvSpPr>
        <p:spPr>
          <a:xfrm>
            <a:off x="5610509" y="2557132"/>
            <a:ext cx="1595996" cy="3258877"/>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3" name="Text Placeholder 3"/>
          <p:cNvSpPr>
            <a:spLocks noGrp="1"/>
          </p:cNvSpPr>
          <p:nvPr>
            <p:ph type="body" sz="quarter" idx="32"/>
          </p:nvPr>
        </p:nvSpPr>
        <p:spPr>
          <a:xfrm>
            <a:off x="7301694" y="2557132"/>
            <a:ext cx="1595996" cy="3258877"/>
          </a:xfrm>
        </p:spPr>
        <p:txBody>
          <a:bodyPr>
            <a:noAutofit/>
          </a:bodyPr>
          <a:lstStyle>
            <a:lvl1pPr marL="117475" indent="-117475">
              <a:lnSpc>
                <a:spcPts val="1600"/>
              </a:lnSpc>
              <a:spcBef>
                <a:spcPts val="400"/>
              </a:spcBef>
              <a:defRPr sz="1400"/>
            </a:lvl1pPr>
            <a:lvl2pPr marL="233363" indent="-115888">
              <a:lnSpc>
                <a:spcPts val="1600"/>
              </a:lnSpc>
              <a:spcBef>
                <a:spcPts val="400"/>
              </a:spcBef>
              <a:defRPr sz="1300"/>
            </a:lvl2pPr>
            <a:lvl3pPr marL="233363" indent="-115888">
              <a:lnSpc>
                <a:spcPts val="1600"/>
              </a:lnSpc>
              <a:spcBef>
                <a:spcPts val="400"/>
              </a:spcBef>
              <a:defRPr sz="1100"/>
            </a:lvl3pPr>
            <a:lvl4pPr>
              <a:spcBef>
                <a:spcPts val="200"/>
              </a:spcBef>
              <a:defRPr sz="12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 xmlns:p14="http://schemas.microsoft.com/office/powerpoint/2010/main" val="302114213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pic>
        <p:nvPicPr>
          <p:cNvPr id="15364" name="Picture 4" descr="\\10.81.250.100\wip\CORP\COR\_2011_Brand_Refresh\COR-P22374_Corp_PowerPoint_Template\Graphics\Lindsey_PPT build\elements\PPT_ORGBG_OP9.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9052" y="0"/>
            <a:ext cx="9163051" cy="685800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Connector 34"/>
          <p:cNvCxnSpPr/>
          <p:nvPr userDrawn="1"/>
        </p:nvCxnSpPr>
        <p:spPr>
          <a:xfrm>
            <a:off x="-19051" y="3848100"/>
            <a:ext cx="91630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8151" y="0"/>
            <a:ext cx="2789926" cy="685800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 name="Group 68"/>
          <p:cNvGrpSpPr/>
          <p:nvPr userDrawn="1"/>
        </p:nvGrpSpPr>
        <p:grpSpPr>
          <a:xfrm>
            <a:off x="346838" y="457200"/>
            <a:ext cx="2309862" cy="474936"/>
            <a:chOff x="633159" y="6301141"/>
            <a:chExt cx="1771650" cy="381114"/>
          </a:xfrm>
        </p:grpSpPr>
        <p:sp>
          <p:nvSpPr>
            <p:cNvPr id="70"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solidFill>
                    <a:prstClr val="black"/>
                  </a:solidFill>
                </a:rPr>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solidFill>
                  <a:prstClr val="black"/>
                </a:solidFill>
              </a:endParaRPr>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solidFill>
                  <a:prstClr val="black"/>
                </a:solidFill>
              </a:endParaRPr>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solidFill>
                  <a:prstClr val="black"/>
                </a:solidFill>
              </a:endParaRPr>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solidFill>
                  <a:prstClr val="black"/>
                </a:solidFill>
              </a:endParaRPr>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solidFill>
                  <a:prstClr val="black"/>
                </a:solidFill>
              </a:endParaRPr>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solidFill>
                  <a:prstClr val="black"/>
                </a:solidFill>
              </a:endParaRPr>
            </a:p>
          </p:txBody>
        </p:sp>
      </p:grpSp>
      <p:grpSp>
        <p:nvGrpSpPr>
          <p:cNvPr id="3" name="Group 50"/>
          <p:cNvGrpSpPr/>
          <p:nvPr userDrawn="1"/>
        </p:nvGrpSpPr>
        <p:grpSpPr>
          <a:xfrm>
            <a:off x="2159543" y="4695825"/>
            <a:ext cx="1229800" cy="1235574"/>
            <a:chOff x="6866421" y="109537"/>
            <a:chExt cx="2028825" cy="2038350"/>
          </a:xfrm>
        </p:grpSpPr>
        <p:pic>
          <p:nvPicPr>
            <p:cNvPr id="53" name="Picture 181" descr="Dmd_CHIP_72dpi_5"/>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54" name="Rectangle 53"/>
            <p:cNvSpPr/>
            <p:nvPr userDrawn="1"/>
          </p:nvSpPr>
          <p:spPr>
            <a:xfrm rot="18851266">
              <a:off x="7156392" y="418319"/>
              <a:ext cx="1434596" cy="1387450"/>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63" name="Text Box 1"/>
          <p:cNvSpPr txBox="1">
            <a:spLocks noChangeArrowheads="1"/>
          </p:cNvSpPr>
          <p:nvPr userDrawn="1"/>
        </p:nvSpPr>
        <p:spPr bwMode="black">
          <a:xfrm>
            <a:off x="228600" y="6038272"/>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r>
              <a:rPr lang="en-US" sz="500" dirty="0" smtClean="0">
                <a:solidFill>
                  <a:prstClr val="white">
                    <a:lumMod val="50000"/>
                  </a:prstClr>
                </a:solidFill>
                <a:latin typeface="Arial Narrow" pitchFamily="34" charset="0"/>
                <a:cs typeface="Arial" pitchFamily="34" charset="0"/>
              </a:rPr>
              <a:t>Freescale, the Freescale logo, AltiVec, C-5, CodeTEST, CodeWarrior, ColdFire, C-Ware, t</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he Energy Efficient Solutions logo, mobileGT, PowerQUICC, QorIQ, StarCore and Symphony </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of their respective owners. © 2011 Freescale Semiconductor, Inc.</a:t>
            </a:r>
          </a:p>
        </p:txBody>
      </p:sp>
      <p:sp>
        <p:nvSpPr>
          <p:cNvPr id="16" name="Rounded Rectangle 15"/>
          <p:cNvSpPr/>
          <p:nvPr userDrawn="1"/>
        </p:nvSpPr>
        <p:spPr>
          <a:xfrm>
            <a:off x="6733981" y="-2567"/>
            <a:ext cx="2427271" cy="6568176"/>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gradFill flip="none" rotWithShape="1">
            <a:gsLst>
              <a:gs pos="0">
                <a:srgbClr val="A02908">
                  <a:alpha val="19000"/>
                </a:srgbClr>
              </a:gs>
              <a:gs pos="50000">
                <a:srgbClr val="F43E0C">
                  <a:alpha val="34000"/>
                </a:srgbClr>
              </a:gs>
              <a:gs pos="100000">
                <a:srgbClr val="FF7F15">
                  <a:alpha val="1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9" name="Rounded Rectangle 15"/>
          <p:cNvSpPr/>
          <p:nvPr userDrawn="1"/>
        </p:nvSpPr>
        <p:spPr>
          <a:xfrm>
            <a:off x="6767512" y="6307711"/>
            <a:ext cx="2378758" cy="25790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rgbClr val="BF300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 name="Group 153"/>
          <p:cNvGrpSpPr/>
          <p:nvPr userDrawn="1"/>
        </p:nvGrpSpPr>
        <p:grpSpPr>
          <a:xfrm>
            <a:off x="7013476" y="4115723"/>
            <a:ext cx="1915027" cy="1923571"/>
            <a:chOff x="-1143000" y="1828800"/>
            <a:chExt cx="518410" cy="520723"/>
          </a:xfrm>
        </p:grpSpPr>
        <p:sp>
          <p:nvSpPr>
            <p:cNvPr id="155" name="Freeform 143"/>
            <p:cNvSpPr>
              <a:spLocks noChangeAspect="1"/>
            </p:cNvSpPr>
            <p:nvPr/>
          </p:nvSpPr>
          <p:spPr bwMode="black">
            <a:xfrm>
              <a:off x="-996018" y="1828800"/>
              <a:ext cx="174790" cy="954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56" name="Freeform 144"/>
            <p:cNvSpPr>
              <a:spLocks noChangeAspect="1"/>
            </p:cNvSpPr>
            <p:nvPr/>
          </p:nvSpPr>
          <p:spPr bwMode="black">
            <a:xfrm>
              <a:off x="-894720" y="1880475"/>
              <a:ext cx="170817" cy="9738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57" name="Freeform 145"/>
            <p:cNvSpPr>
              <a:spLocks noChangeAspect="1"/>
            </p:cNvSpPr>
            <p:nvPr/>
          </p:nvSpPr>
          <p:spPr bwMode="black">
            <a:xfrm>
              <a:off x="-799380" y="1930161"/>
              <a:ext cx="174790" cy="99375"/>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58" name="Freeform 146"/>
            <p:cNvSpPr>
              <a:spLocks noChangeAspect="1"/>
            </p:cNvSpPr>
            <p:nvPr/>
          </p:nvSpPr>
          <p:spPr bwMode="black">
            <a:xfrm>
              <a:off x="-946363" y="2019599"/>
              <a:ext cx="174790" cy="99375"/>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59" name="Freeform 147"/>
            <p:cNvSpPr>
              <a:spLocks noChangeAspect="1"/>
            </p:cNvSpPr>
            <p:nvPr/>
          </p:nvSpPr>
          <p:spPr bwMode="black">
            <a:xfrm>
              <a:off x="-847050" y="2073261"/>
              <a:ext cx="172803" cy="954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60" name="Freeform 148"/>
            <p:cNvSpPr>
              <a:spLocks noChangeAspect="1"/>
            </p:cNvSpPr>
            <p:nvPr/>
          </p:nvSpPr>
          <p:spPr bwMode="black">
            <a:xfrm>
              <a:off x="-1091357" y="2107048"/>
              <a:ext cx="170817" cy="10136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61" name="Freeform 149"/>
            <p:cNvSpPr>
              <a:spLocks noChangeAspect="1"/>
            </p:cNvSpPr>
            <p:nvPr/>
          </p:nvSpPr>
          <p:spPr bwMode="black">
            <a:xfrm>
              <a:off x="-996018" y="2158723"/>
              <a:ext cx="174790" cy="99375"/>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62" name="Freeform 150"/>
            <p:cNvSpPr>
              <a:spLocks noChangeAspect="1"/>
            </p:cNvSpPr>
            <p:nvPr/>
          </p:nvSpPr>
          <p:spPr bwMode="black">
            <a:xfrm>
              <a:off x="-1143000" y="2250148"/>
              <a:ext cx="174790" cy="99375"/>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grpSp>
      <p:sp>
        <p:nvSpPr>
          <p:cNvPr id="37047" name="Rectangle 183"/>
          <p:cNvSpPr>
            <a:spLocks noGrp="1" noChangeArrowheads="1"/>
          </p:cNvSpPr>
          <p:nvPr>
            <p:ph type="subTitle" idx="1" hasCustomPrompt="1"/>
          </p:nvPr>
        </p:nvSpPr>
        <p:spPr bwMode="blackWhite">
          <a:xfrm>
            <a:off x="3044100" y="3314701"/>
            <a:ext cx="5884403" cy="53340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38100" dir="5400000" algn="t" rotWithShape="0">
                    <a:prstClr val="black">
                      <a:alpha val="40000"/>
                    </a:prstClr>
                  </a:outerShdw>
                </a:effectLst>
                <a:latin typeface="Arial" charset="0"/>
                <a:ea typeface="+mn-ea"/>
                <a:cs typeface="+mn-cs"/>
              </a:defRPr>
            </a:lvl1pPr>
          </a:lstStyle>
          <a:p>
            <a:r>
              <a:rPr lang="en-US" dirty="0" smtClean="0"/>
              <a:t>Subhead here</a:t>
            </a:r>
          </a:p>
        </p:txBody>
      </p:sp>
      <p:sp>
        <p:nvSpPr>
          <p:cNvPr id="37046" name="Rectangle 182"/>
          <p:cNvSpPr>
            <a:spLocks noGrp="1" noChangeArrowheads="1"/>
          </p:cNvSpPr>
          <p:nvPr>
            <p:ph type="ctrTitle" hasCustomPrompt="1"/>
          </p:nvPr>
        </p:nvSpPr>
        <p:spPr bwMode="blackWhite">
          <a:xfrm>
            <a:off x="3044100" y="2609849"/>
            <a:ext cx="5884403" cy="666751"/>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defRPr>
            </a:lvl1pPr>
          </a:lstStyle>
          <a:p>
            <a:r>
              <a:rPr lang="en-US" dirty="0" smtClean="0"/>
              <a:t>Title Goes Here</a:t>
            </a:r>
            <a:endParaRPr lang="en-US" dirty="0"/>
          </a:p>
        </p:txBody>
      </p:sp>
      <p:sp>
        <p:nvSpPr>
          <p:cNvPr id="41" name="TextBox 40"/>
          <p:cNvSpPr txBox="1"/>
          <p:nvPr userDrawn="1"/>
        </p:nvSpPr>
        <p:spPr>
          <a:xfrm>
            <a:off x="137756" y="5832565"/>
            <a:ext cx="1463862" cy="215444"/>
          </a:xfrm>
          <a:prstGeom prst="rect">
            <a:avLst/>
          </a:prstGeom>
          <a:noFill/>
        </p:spPr>
        <p:txBody>
          <a:bodyPr wrap="none" rtlCol="0">
            <a:spAutoFit/>
          </a:bodyPr>
          <a:lstStyle/>
          <a:p>
            <a:r>
              <a:rPr lang="en-US" sz="800" dirty="0" smtClean="0">
                <a:solidFill>
                  <a:prstClr val="black">
                    <a:lumMod val="65000"/>
                    <a:lumOff val="35000"/>
                  </a:prstClr>
                </a:solidFill>
              </a:rPr>
              <a:t>Confidential and Proprietary</a:t>
            </a:r>
            <a:endParaRPr lang="en-US" sz="800" dirty="0">
              <a:solidFill>
                <a:prstClr val="black">
                  <a:lumMod val="65000"/>
                  <a:lumOff val="35000"/>
                </a:prstClr>
              </a:solidFill>
            </a:endParaRPr>
          </a:p>
        </p:txBody>
      </p:sp>
      <p:pic>
        <p:nvPicPr>
          <p:cNvPr id="44" name="Picture 43" descr="India_University.jpg"/>
          <p:cNvPicPr>
            <a:picLocks noChangeAspect="1"/>
          </p:cNvPicPr>
          <p:nvPr userDrawn="1"/>
        </p:nvPicPr>
        <p:blipFill>
          <a:blip r:embed="rId5" cstate="print"/>
          <a:stretch>
            <a:fillRect/>
          </a:stretch>
        </p:blipFill>
        <p:spPr>
          <a:xfrm>
            <a:off x="0" y="399281"/>
            <a:ext cx="2704012" cy="944324"/>
          </a:xfrm>
          <a:prstGeom prst="rect">
            <a:avLst/>
          </a:prstGeom>
        </p:spPr>
      </p:pic>
    </p:spTree>
    <p:extLst>
      <p:ext uri="{BB962C8B-B14F-4D97-AF65-F5344CB8AC3E}">
        <p14:creationId xmlns="" xmlns:p14="http://schemas.microsoft.com/office/powerpoint/2010/main" val="120849487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4099" name="Picture 3" descr="C:\Users\rls02c\Desktop\newtemplate\Automotive_BG.gif"/>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9051" y="-2566"/>
            <a:ext cx="9163050" cy="687421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Connector 34"/>
          <p:cNvCxnSpPr/>
          <p:nvPr userDrawn="1"/>
        </p:nvCxnSpPr>
        <p:spPr>
          <a:xfrm>
            <a:off x="-19051" y="3848100"/>
            <a:ext cx="91630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8151" y="0"/>
            <a:ext cx="2789926" cy="687165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 name="Group 68"/>
          <p:cNvGrpSpPr/>
          <p:nvPr userDrawn="1"/>
        </p:nvGrpSpPr>
        <p:grpSpPr>
          <a:xfrm>
            <a:off x="346838" y="457200"/>
            <a:ext cx="2309862" cy="474936"/>
            <a:chOff x="633159" y="6301141"/>
            <a:chExt cx="1771650" cy="381114"/>
          </a:xfrm>
        </p:grpSpPr>
        <p:sp>
          <p:nvSpPr>
            <p:cNvPr id="70"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solidFill>
                    <a:prstClr val="black"/>
                  </a:solidFill>
                </a:rPr>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solidFill>
                  <a:prstClr val="black"/>
                </a:solidFill>
              </a:endParaRPr>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solidFill>
                  <a:prstClr val="black"/>
                </a:solidFill>
              </a:endParaRPr>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solidFill>
                  <a:prstClr val="black"/>
                </a:solidFill>
              </a:endParaRPr>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solidFill>
                  <a:prstClr val="black"/>
                </a:solidFill>
              </a:endParaRPr>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solidFill>
                  <a:prstClr val="black"/>
                </a:solidFill>
              </a:endParaRPr>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solidFill>
                  <a:prstClr val="black"/>
                </a:solidFill>
              </a:endParaRPr>
            </a:p>
          </p:txBody>
        </p:sp>
      </p:grpSp>
      <p:grpSp>
        <p:nvGrpSpPr>
          <p:cNvPr id="3" name="Group 50"/>
          <p:cNvGrpSpPr/>
          <p:nvPr userDrawn="1"/>
        </p:nvGrpSpPr>
        <p:grpSpPr>
          <a:xfrm>
            <a:off x="2159543" y="4695825"/>
            <a:ext cx="1229800" cy="1235574"/>
            <a:chOff x="6866421" y="109537"/>
            <a:chExt cx="2028825" cy="2038350"/>
          </a:xfrm>
        </p:grpSpPr>
        <p:pic>
          <p:nvPicPr>
            <p:cNvPr id="53" name="Picture 181" descr="Dmd_CHIP_72dpi_5"/>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54" name="Rectangle 53"/>
            <p:cNvSpPr/>
            <p:nvPr userDrawn="1"/>
          </p:nvSpPr>
          <p:spPr>
            <a:xfrm rot="18851266">
              <a:off x="7156392" y="418319"/>
              <a:ext cx="1434596" cy="1387450"/>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63" name="Text Box 1"/>
          <p:cNvSpPr txBox="1">
            <a:spLocks noChangeArrowheads="1"/>
          </p:cNvSpPr>
          <p:nvPr userDrawn="1"/>
        </p:nvSpPr>
        <p:spPr bwMode="black">
          <a:xfrm>
            <a:off x="228600" y="6038272"/>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r>
              <a:rPr lang="en-US" sz="500" dirty="0" smtClean="0">
                <a:solidFill>
                  <a:prstClr val="white">
                    <a:lumMod val="50000"/>
                  </a:prstClr>
                </a:solidFill>
                <a:latin typeface="Arial Narrow" pitchFamily="34" charset="0"/>
                <a:cs typeface="Arial" pitchFamily="34" charset="0"/>
              </a:rPr>
              <a:t>Freescale, the Freescale logo, AltiVec, C-5, CodeTEST, CodeWarrior, ColdFire, C-Ware, t</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he Energy Efficient Solutions logo, mobileGT, PowerQUICC, QorIQ, StarCore and Symphony </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of their respective owners. © 2011 Freescale Semiconductor, Inc.</a:t>
            </a:r>
          </a:p>
        </p:txBody>
      </p:sp>
      <p:sp>
        <p:nvSpPr>
          <p:cNvPr id="16" name="Rounded Rectangle 15"/>
          <p:cNvSpPr/>
          <p:nvPr userDrawn="1"/>
        </p:nvSpPr>
        <p:spPr>
          <a:xfrm>
            <a:off x="6733981" y="-2567"/>
            <a:ext cx="2427271" cy="6568176"/>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solidFill>
            <a:schemeClr val="accent1">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9" name="Rounded Rectangle 15"/>
          <p:cNvSpPr/>
          <p:nvPr userDrawn="1"/>
        </p:nvSpPr>
        <p:spPr>
          <a:xfrm>
            <a:off x="6767512" y="6307711"/>
            <a:ext cx="2378758" cy="25790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chemeClr val="accent1">
              <a:lumMod val="50000"/>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047" name="Rectangle 183"/>
          <p:cNvSpPr>
            <a:spLocks noGrp="1" noChangeArrowheads="1"/>
          </p:cNvSpPr>
          <p:nvPr>
            <p:ph type="subTitle" idx="1" hasCustomPrompt="1"/>
          </p:nvPr>
        </p:nvSpPr>
        <p:spPr bwMode="blackWhite">
          <a:xfrm>
            <a:off x="3044100" y="3314701"/>
            <a:ext cx="5884403" cy="53340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50800" dir="5400000" sx="72000" sy="72000" algn="ctr" rotWithShape="0">
                    <a:srgbClr val="000000">
                      <a:alpha val="0"/>
                    </a:srgbClr>
                  </a:outerShdw>
                </a:effectLst>
                <a:latin typeface="Arial" charset="0"/>
                <a:ea typeface="+mn-ea"/>
                <a:cs typeface="+mn-cs"/>
              </a:defRPr>
            </a:lvl1pPr>
          </a:lstStyle>
          <a:p>
            <a:r>
              <a:rPr lang="en-US" dirty="0" smtClean="0"/>
              <a:t>Subhead here</a:t>
            </a:r>
          </a:p>
        </p:txBody>
      </p:sp>
      <p:sp>
        <p:nvSpPr>
          <p:cNvPr id="37046" name="Rectangle 182"/>
          <p:cNvSpPr>
            <a:spLocks noGrp="1" noChangeArrowheads="1"/>
          </p:cNvSpPr>
          <p:nvPr>
            <p:ph type="ctrTitle" hasCustomPrompt="1"/>
          </p:nvPr>
        </p:nvSpPr>
        <p:spPr bwMode="blackWhite">
          <a:xfrm>
            <a:off x="3044100" y="2609849"/>
            <a:ext cx="5884403" cy="666751"/>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accent4">
                      <a:satMod val="175000"/>
                      <a:alpha val="26000"/>
                    </a:schemeClr>
                  </a:glow>
                  <a:outerShdw blurRad="50800" dist="50800" dir="5400000" sx="72000" sy="72000" algn="ctr" rotWithShape="0">
                    <a:srgbClr val="000000">
                      <a:alpha val="0"/>
                    </a:srgbClr>
                  </a:outerShdw>
                </a:effectLst>
              </a:defRPr>
            </a:lvl1pPr>
          </a:lstStyle>
          <a:p>
            <a:r>
              <a:rPr lang="en-US" dirty="0" smtClean="0"/>
              <a:t>Title Goes Here</a:t>
            </a:r>
            <a:endParaRPr lang="en-US" dirty="0"/>
          </a:p>
        </p:txBody>
      </p:sp>
      <p:pic>
        <p:nvPicPr>
          <p:cNvPr id="4100" name="Picture 4" descr="C:\Users\rls02c\Desktop\newtemplate\Automotive_Generic_cutout_PPT.png"/>
          <p:cNvPicPr>
            <a:picLocks noChangeAspect="1" noChangeArrowheads="1"/>
          </p:cNvPicPr>
          <p:nvPr userDrawn="1"/>
        </p:nvPicPr>
        <p:blipFill rotWithShape="1">
          <a:blip r:embed="rId5" cstate="print">
            <a:extLst>
              <a:ext uri="{28A0092B-C50C-407E-A947-70E740481C1C}">
                <a14:useLocalDpi xmlns="" xmlns:a14="http://schemas.microsoft.com/office/drawing/2010/main" val="0"/>
              </a:ext>
            </a:extLst>
          </a:blip>
          <a:srcRect t="12900" r="3932" b="14496"/>
          <a:stretch/>
        </p:blipFill>
        <p:spPr bwMode="auto">
          <a:xfrm>
            <a:off x="5826705" y="3698544"/>
            <a:ext cx="3334547" cy="287833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userDrawn="1"/>
        </p:nvSpPr>
        <p:spPr>
          <a:xfrm>
            <a:off x="137756" y="5832565"/>
            <a:ext cx="1463862" cy="215444"/>
          </a:xfrm>
          <a:prstGeom prst="rect">
            <a:avLst/>
          </a:prstGeom>
          <a:noFill/>
        </p:spPr>
        <p:txBody>
          <a:bodyPr wrap="none" rtlCol="0">
            <a:spAutoFit/>
          </a:bodyPr>
          <a:lstStyle/>
          <a:p>
            <a:r>
              <a:rPr lang="en-US" sz="800" dirty="0" smtClean="0">
                <a:solidFill>
                  <a:prstClr val="black">
                    <a:lumMod val="65000"/>
                    <a:lumOff val="35000"/>
                  </a:prstClr>
                </a:solidFill>
              </a:rPr>
              <a:t>Confidential and Proprietary</a:t>
            </a:r>
            <a:endParaRPr lang="en-US" sz="800" dirty="0">
              <a:solidFill>
                <a:prstClr val="black">
                  <a:lumMod val="65000"/>
                  <a:lumOff val="35000"/>
                </a:prstClr>
              </a:solidFill>
            </a:endParaRPr>
          </a:p>
        </p:txBody>
      </p:sp>
      <p:pic>
        <p:nvPicPr>
          <p:cNvPr id="36" name="Picture 35" descr="India_University.jpg"/>
          <p:cNvPicPr>
            <a:picLocks noChangeAspect="1"/>
          </p:cNvPicPr>
          <p:nvPr userDrawn="1"/>
        </p:nvPicPr>
        <p:blipFill>
          <a:blip r:embed="rId6" cstate="print"/>
          <a:stretch>
            <a:fillRect/>
          </a:stretch>
        </p:blipFill>
        <p:spPr>
          <a:xfrm>
            <a:off x="0" y="399281"/>
            <a:ext cx="2704012" cy="944324"/>
          </a:xfrm>
          <a:prstGeom prst="rect">
            <a:avLst/>
          </a:prstGeom>
        </p:spPr>
      </p:pic>
    </p:spTree>
    <p:extLst>
      <p:ext uri="{BB962C8B-B14F-4D97-AF65-F5344CB8AC3E}">
        <p14:creationId xmlns="" xmlns:p14="http://schemas.microsoft.com/office/powerpoint/2010/main" val="26319859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l">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
        <p:nvSpPr>
          <p:cNvPr id="6" name="Text Placeholder 5"/>
          <p:cNvSpPr>
            <a:spLocks noGrp="1"/>
          </p:cNvSpPr>
          <p:nvPr>
            <p:ph type="body" sz="quarter" idx="10"/>
          </p:nvPr>
        </p:nvSpPr>
        <p:spPr>
          <a:xfrm>
            <a:off x="1109663" y="1358900"/>
            <a:ext cx="7694612" cy="470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6" name="Rectangle 15"/>
          <p:cNvSpPr/>
          <p:nvPr userDrawn="1"/>
        </p:nvSpPr>
        <p:spPr>
          <a:xfrm>
            <a:off x="4890975" y="2349795"/>
            <a:ext cx="3668233"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1111101" y="2349795"/>
            <a:ext cx="3668233"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 name="Text Placeholder 3"/>
          <p:cNvSpPr>
            <a:spLocks noGrp="1"/>
          </p:cNvSpPr>
          <p:nvPr>
            <p:ph type="body" sz="quarter" idx="10"/>
          </p:nvPr>
        </p:nvSpPr>
        <p:spPr>
          <a:xfrm>
            <a:off x="1105676" y="2498355"/>
            <a:ext cx="3657710" cy="29670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4890977" y="2498355"/>
            <a:ext cx="3657600" cy="29670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0"/>
          <p:cNvSpPr>
            <a:spLocks noGrp="1"/>
          </p:cNvSpPr>
          <p:nvPr>
            <p:ph type="body" sz="quarter" idx="12" hasCustomPrompt="1"/>
          </p:nvPr>
        </p:nvSpPr>
        <p:spPr>
          <a:xfrm>
            <a:off x="1106488" y="1722438"/>
            <a:ext cx="3657600"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23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15" name="Text Placeholder 10"/>
          <p:cNvSpPr>
            <a:spLocks noGrp="1"/>
          </p:cNvSpPr>
          <p:nvPr>
            <p:ph type="body" sz="quarter" idx="13" hasCustomPrompt="1"/>
          </p:nvPr>
        </p:nvSpPr>
        <p:spPr>
          <a:xfrm>
            <a:off x="4891679" y="1722438"/>
            <a:ext cx="3657600"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23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Tree>
    <p:extLst>
      <p:ext uri="{BB962C8B-B14F-4D97-AF65-F5344CB8AC3E}">
        <p14:creationId xmlns="" xmlns:p14="http://schemas.microsoft.com/office/powerpoint/2010/main" val="2442967766"/>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1102549" y="1238250"/>
            <a:ext cx="4812476"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Picture Placeholder 2"/>
          <p:cNvSpPr>
            <a:spLocks noGrp="1"/>
          </p:cNvSpPr>
          <p:nvPr>
            <p:ph type="pic" sz="quarter" idx="11"/>
          </p:nvPr>
        </p:nvSpPr>
        <p:spPr>
          <a:xfrm>
            <a:off x="6041202" y="1238249"/>
            <a:ext cx="2809874" cy="1428750"/>
          </a:xfrm>
        </p:spPr>
        <p:txBody>
          <a:bodyPr>
            <a:normAutofit/>
          </a:bodyPr>
          <a:lstStyle>
            <a:lvl1pPr marL="0" indent="0" algn="ctr">
              <a:buNone/>
              <a:defRPr sz="1700">
                <a:solidFill>
                  <a:schemeClr val="tx1">
                    <a:lumMod val="85000"/>
                    <a:lumOff val="15000"/>
                  </a:schemeClr>
                </a:solidFill>
              </a:defRPr>
            </a:lvl1pPr>
          </a:lstStyle>
          <a:p>
            <a:endParaRPr lang="en-US" dirty="0"/>
          </a:p>
        </p:txBody>
      </p:sp>
      <p:sp>
        <p:nvSpPr>
          <p:cNvPr id="5" name="Picture Placeholder 2"/>
          <p:cNvSpPr>
            <a:spLocks noGrp="1"/>
          </p:cNvSpPr>
          <p:nvPr>
            <p:ph type="pic" sz="quarter" idx="12"/>
          </p:nvPr>
        </p:nvSpPr>
        <p:spPr>
          <a:xfrm>
            <a:off x="6041202" y="2781299"/>
            <a:ext cx="2809874" cy="1514475"/>
          </a:xfrm>
        </p:spPr>
        <p:txBody>
          <a:bodyPr>
            <a:normAutofit/>
          </a:bodyPr>
          <a:lstStyle>
            <a:lvl1pPr marL="0" indent="0" algn="ctr">
              <a:buNone/>
              <a:defRPr sz="1700">
                <a:solidFill>
                  <a:schemeClr val="tx1">
                    <a:lumMod val="85000"/>
                    <a:lumOff val="15000"/>
                  </a:schemeClr>
                </a:solidFill>
              </a:defRPr>
            </a:lvl1pPr>
          </a:lstStyle>
          <a:p>
            <a:endParaRPr lang="en-US" dirty="0"/>
          </a:p>
        </p:txBody>
      </p:sp>
      <p:sp>
        <p:nvSpPr>
          <p:cNvPr id="6" name="Picture Placeholder 2"/>
          <p:cNvSpPr>
            <a:spLocks noGrp="1"/>
          </p:cNvSpPr>
          <p:nvPr>
            <p:ph type="pic" sz="quarter" idx="13"/>
          </p:nvPr>
        </p:nvSpPr>
        <p:spPr>
          <a:xfrm>
            <a:off x="6041202" y="4400549"/>
            <a:ext cx="2809874" cy="1514475"/>
          </a:xfrm>
        </p:spPr>
        <p:txBody>
          <a:bodyPr>
            <a:normAutofit/>
          </a:bodyPr>
          <a:lstStyle>
            <a:lvl1pPr marL="0" indent="0" algn="ctr">
              <a:buNone/>
              <a:defRPr sz="1700">
                <a:solidFill>
                  <a:schemeClr val="tx1">
                    <a:lumMod val="85000"/>
                    <a:lumOff val="15000"/>
                  </a:schemeClr>
                </a:solidFill>
              </a:defRPr>
            </a:lvl1pPr>
          </a:lstStyle>
          <a:p>
            <a:endParaRPr lang="en-US" dirty="0"/>
          </a:p>
        </p:txBody>
      </p:sp>
      <p:pic>
        <p:nvPicPr>
          <p:cNvPr id="8" name="Picture 7"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extLst>
      <p:ext uri="{BB962C8B-B14F-4D97-AF65-F5344CB8AC3E}">
        <p14:creationId xmlns="" xmlns:p14="http://schemas.microsoft.com/office/powerpoint/2010/main" val="424255017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3" name="Table Placeholder 2"/>
          <p:cNvSpPr>
            <a:spLocks noGrp="1"/>
          </p:cNvSpPr>
          <p:nvPr>
            <p:ph type="tbl" sz="quarter" idx="10"/>
          </p:nvPr>
        </p:nvSpPr>
        <p:spPr>
          <a:xfrm>
            <a:off x="1106488" y="1233488"/>
            <a:ext cx="7739062" cy="4646612"/>
          </a:xfrm>
        </p:spPr>
        <p:txBody>
          <a:bodyPr/>
          <a:lstStyle>
            <a:lvl1pPr marL="0" indent="0">
              <a:buNone/>
              <a:defRPr/>
            </a:lvl1pPr>
          </a:lstStyle>
          <a:p>
            <a:endParaRPr lang="en-US" dirty="0"/>
          </a:p>
        </p:txBody>
      </p:sp>
    </p:spTree>
    <p:extLst>
      <p:ext uri="{BB962C8B-B14F-4D97-AF65-F5344CB8AC3E}">
        <p14:creationId xmlns="" xmlns:p14="http://schemas.microsoft.com/office/powerpoint/2010/main" val="413501414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6" name="Rectangle 15"/>
          <p:cNvSpPr/>
          <p:nvPr userDrawn="1"/>
        </p:nvSpPr>
        <p:spPr>
          <a:xfrm>
            <a:off x="4890975" y="2349795"/>
            <a:ext cx="3668233"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1111101" y="2349795"/>
            <a:ext cx="3668233"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 name="Text Placeholder 3"/>
          <p:cNvSpPr>
            <a:spLocks noGrp="1"/>
          </p:cNvSpPr>
          <p:nvPr>
            <p:ph type="body" sz="quarter" idx="10"/>
          </p:nvPr>
        </p:nvSpPr>
        <p:spPr>
          <a:xfrm>
            <a:off x="1105676" y="2498355"/>
            <a:ext cx="3657710" cy="29670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4890977" y="2498355"/>
            <a:ext cx="3657600" cy="29670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0"/>
          <p:cNvSpPr>
            <a:spLocks noGrp="1"/>
          </p:cNvSpPr>
          <p:nvPr>
            <p:ph type="body" sz="quarter" idx="12" hasCustomPrompt="1"/>
          </p:nvPr>
        </p:nvSpPr>
        <p:spPr>
          <a:xfrm>
            <a:off x="1106488" y="1722438"/>
            <a:ext cx="3657600"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23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15" name="Text Placeholder 10"/>
          <p:cNvSpPr>
            <a:spLocks noGrp="1"/>
          </p:cNvSpPr>
          <p:nvPr>
            <p:ph type="body" sz="quarter" idx="13" hasCustomPrompt="1"/>
          </p:nvPr>
        </p:nvSpPr>
        <p:spPr>
          <a:xfrm>
            <a:off x="4891679" y="1722438"/>
            <a:ext cx="3657600"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23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Tree>
    <p:extLst>
      <p:ext uri="{BB962C8B-B14F-4D97-AF65-F5344CB8AC3E}">
        <p14:creationId xmlns="" xmlns:p14="http://schemas.microsoft.com/office/powerpoint/2010/main" val="244296776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Rectangle 1"/>
          <p:cNvSpPr/>
          <p:nvPr userDrawn="1"/>
        </p:nvSpPr>
        <p:spPr>
          <a:xfrm>
            <a:off x="1105786" y="2349795"/>
            <a:ext cx="2519916"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userDrawn="1"/>
        </p:nvSpPr>
        <p:spPr>
          <a:xfrm>
            <a:off x="3721395" y="2349795"/>
            <a:ext cx="2519916"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userDrawn="1"/>
        </p:nvSpPr>
        <p:spPr>
          <a:xfrm>
            <a:off x="6326372" y="2349795"/>
            <a:ext cx="2519916"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 name="Text Placeholder 3"/>
          <p:cNvSpPr>
            <a:spLocks noGrp="1"/>
          </p:cNvSpPr>
          <p:nvPr>
            <p:ph type="body" sz="quarter" idx="10"/>
          </p:nvPr>
        </p:nvSpPr>
        <p:spPr>
          <a:xfrm>
            <a:off x="1105677" y="2498355"/>
            <a:ext cx="2520026"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3"/>
          <p:cNvSpPr>
            <a:spLocks noGrp="1"/>
          </p:cNvSpPr>
          <p:nvPr>
            <p:ph type="body" sz="quarter" idx="11"/>
          </p:nvPr>
        </p:nvSpPr>
        <p:spPr>
          <a:xfrm>
            <a:off x="3710764" y="2498355"/>
            <a:ext cx="2519950"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Text Placeholder 10"/>
          <p:cNvSpPr>
            <a:spLocks noGrp="1"/>
          </p:cNvSpPr>
          <p:nvPr>
            <p:ph type="body" sz="quarter" idx="12" hasCustomPrompt="1"/>
          </p:nvPr>
        </p:nvSpPr>
        <p:spPr>
          <a:xfrm>
            <a:off x="1106489" y="1722438"/>
            <a:ext cx="2519950"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15" name="Text Placeholder 10"/>
          <p:cNvSpPr>
            <a:spLocks noGrp="1"/>
          </p:cNvSpPr>
          <p:nvPr>
            <p:ph type="body" sz="quarter" idx="13" hasCustomPrompt="1"/>
          </p:nvPr>
        </p:nvSpPr>
        <p:spPr>
          <a:xfrm>
            <a:off x="3711466" y="1722438"/>
            <a:ext cx="2519950" cy="548640"/>
          </a:xfrm>
        </p:spPr>
        <p:style>
          <a:lnRef idx="1">
            <a:schemeClr val="accent3"/>
          </a:lnRef>
          <a:fillRef idx="3">
            <a:schemeClr val="accent3"/>
          </a:fillRef>
          <a:effectRef idx="2">
            <a:schemeClr val="accent3"/>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7" name="Text Placeholder 3"/>
          <p:cNvSpPr>
            <a:spLocks noGrp="1"/>
          </p:cNvSpPr>
          <p:nvPr>
            <p:ph type="body" sz="quarter" idx="14"/>
          </p:nvPr>
        </p:nvSpPr>
        <p:spPr>
          <a:xfrm>
            <a:off x="6313266" y="2498355"/>
            <a:ext cx="2519950"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ext Placeholder 10"/>
          <p:cNvSpPr>
            <a:spLocks noGrp="1"/>
          </p:cNvSpPr>
          <p:nvPr>
            <p:ph type="body" sz="quarter" idx="15" hasCustomPrompt="1"/>
          </p:nvPr>
        </p:nvSpPr>
        <p:spPr>
          <a:xfrm>
            <a:off x="6313968" y="1722438"/>
            <a:ext cx="2519950" cy="548640"/>
          </a:xfrm>
        </p:spPr>
        <p:style>
          <a:lnRef idx="1">
            <a:schemeClr val="accent1"/>
          </a:lnRef>
          <a:fillRef idx="3">
            <a:schemeClr val="accent1"/>
          </a:fillRef>
          <a:effectRef idx="2">
            <a:schemeClr val="accent1"/>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Tree>
    <p:extLst>
      <p:ext uri="{BB962C8B-B14F-4D97-AF65-F5344CB8AC3E}">
        <p14:creationId xmlns="" xmlns:p14="http://schemas.microsoft.com/office/powerpoint/2010/main" val="154935572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Rectangle 1"/>
          <p:cNvSpPr/>
          <p:nvPr userDrawn="1"/>
        </p:nvSpPr>
        <p:spPr>
          <a:xfrm>
            <a:off x="1105786" y="2349795"/>
            <a:ext cx="4231758"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 name="Text Placeholder 3"/>
          <p:cNvSpPr>
            <a:spLocks noGrp="1"/>
          </p:cNvSpPr>
          <p:nvPr>
            <p:ph type="body" sz="quarter" idx="10"/>
          </p:nvPr>
        </p:nvSpPr>
        <p:spPr>
          <a:xfrm>
            <a:off x="1105676" y="2498355"/>
            <a:ext cx="4231867"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Text Placeholder 10"/>
          <p:cNvSpPr>
            <a:spLocks noGrp="1"/>
          </p:cNvSpPr>
          <p:nvPr>
            <p:ph type="body" sz="quarter" idx="12" hasCustomPrompt="1"/>
          </p:nvPr>
        </p:nvSpPr>
        <p:spPr>
          <a:xfrm>
            <a:off x="1106488" y="1722438"/>
            <a:ext cx="4220423"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5" name="Picture Placeholder 4"/>
          <p:cNvSpPr>
            <a:spLocks noGrp="1"/>
          </p:cNvSpPr>
          <p:nvPr>
            <p:ph type="pic" sz="quarter" idx="13" hasCustomPrompt="1"/>
          </p:nvPr>
        </p:nvSpPr>
        <p:spPr>
          <a:xfrm>
            <a:off x="5411788" y="1722438"/>
            <a:ext cx="3433762" cy="3752850"/>
          </a:xfrm>
          <a:ln w="12700">
            <a:solidFill>
              <a:schemeClr val="accent4">
                <a:lumMod val="20000"/>
                <a:lumOff val="80000"/>
              </a:schemeClr>
            </a:solidFill>
          </a:ln>
          <a:effectLst>
            <a:outerShdw blurRad="50800" dist="38100" dir="5400000" algn="t" rotWithShape="0">
              <a:prstClr val="black">
                <a:alpha val="40000"/>
              </a:prstClr>
            </a:outerShdw>
          </a:effectLst>
        </p:spPr>
        <p:txBody>
          <a:bodyPr>
            <a:normAutofit/>
          </a:bodyPr>
          <a:lstStyle>
            <a:lvl1pPr marL="0" indent="0" algn="ctr">
              <a:buNone/>
              <a:defRPr sz="1900"/>
            </a:lvl1pPr>
          </a:lstStyle>
          <a:p>
            <a:r>
              <a:rPr lang="en-US" dirty="0" smtClean="0"/>
              <a:t>Insert Picture</a:t>
            </a:r>
            <a:br>
              <a:rPr lang="en-US" dirty="0" smtClean="0"/>
            </a:br>
            <a:r>
              <a:rPr lang="en-US" dirty="0" smtClean="0"/>
              <a:t>Click Icon</a:t>
            </a:r>
            <a:endParaRPr lang="en-US" dirty="0"/>
          </a:p>
        </p:txBody>
      </p:sp>
    </p:spTree>
    <p:extLst>
      <p:ext uri="{BB962C8B-B14F-4D97-AF65-F5344CB8AC3E}">
        <p14:creationId xmlns="" xmlns:p14="http://schemas.microsoft.com/office/powerpoint/2010/main" val="217890614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6225"/>
            <a:ext cx="827722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533399" y="1062312"/>
            <a:ext cx="8277225"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408445138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Rectangle 1"/>
          <p:cNvSpPr/>
          <p:nvPr userDrawn="1"/>
        </p:nvSpPr>
        <p:spPr>
          <a:xfrm>
            <a:off x="1105786" y="2349795"/>
            <a:ext cx="2519916"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3721395" y="2349795"/>
            <a:ext cx="2519916"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26372" y="2349795"/>
            <a:ext cx="2519916"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 name="Text Placeholder 3"/>
          <p:cNvSpPr>
            <a:spLocks noGrp="1"/>
          </p:cNvSpPr>
          <p:nvPr>
            <p:ph type="body" sz="quarter" idx="10"/>
          </p:nvPr>
        </p:nvSpPr>
        <p:spPr>
          <a:xfrm>
            <a:off x="1105677" y="2498355"/>
            <a:ext cx="2520026"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3"/>
          <p:cNvSpPr>
            <a:spLocks noGrp="1"/>
          </p:cNvSpPr>
          <p:nvPr>
            <p:ph type="body" sz="quarter" idx="11"/>
          </p:nvPr>
        </p:nvSpPr>
        <p:spPr>
          <a:xfrm>
            <a:off x="3710764" y="2498355"/>
            <a:ext cx="2519950"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Text Placeholder 10"/>
          <p:cNvSpPr>
            <a:spLocks noGrp="1"/>
          </p:cNvSpPr>
          <p:nvPr>
            <p:ph type="body" sz="quarter" idx="12" hasCustomPrompt="1"/>
          </p:nvPr>
        </p:nvSpPr>
        <p:spPr>
          <a:xfrm>
            <a:off x="1106489" y="1722438"/>
            <a:ext cx="2519950"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15" name="Text Placeholder 10"/>
          <p:cNvSpPr>
            <a:spLocks noGrp="1"/>
          </p:cNvSpPr>
          <p:nvPr>
            <p:ph type="body" sz="quarter" idx="13" hasCustomPrompt="1"/>
          </p:nvPr>
        </p:nvSpPr>
        <p:spPr>
          <a:xfrm>
            <a:off x="3711466" y="1722438"/>
            <a:ext cx="2519950" cy="548640"/>
          </a:xfrm>
        </p:spPr>
        <p:style>
          <a:lnRef idx="1">
            <a:schemeClr val="accent3"/>
          </a:lnRef>
          <a:fillRef idx="3">
            <a:schemeClr val="accent3"/>
          </a:fillRef>
          <a:effectRef idx="2">
            <a:schemeClr val="accent3"/>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7" name="Text Placeholder 3"/>
          <p:cNvSpPr>
            <a:spLocks noGrp="1"/>
          </p:cNvSpPr>
          <p:nvPr>
            <p:ph type="body" sz="quarter" idx="14"/>
          </p:nvPr>
        </p:nvSpPr>
        <p:spPr>
          <a:xfrm>
            <a:off x="6313266" y="2498355"/>
            <a:ext cx="2519950"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ext Placeholder 10"/>
          <p:cNvSpPr>
            <a:spLocks noGrp="1"/>
          </p:cNvSpPr>
          <p:nvPr>
            <p:ph type="body" sz="quarter" idx="15" hasCustomPrompt="1"/>
          </p:nvPr>
        </p:nvSpPr>
        <p:spPr>
          <a:xfrm>
            <a:off x="6313968" y="1722438"/>
            <a:ext cx="2519950" cy="548640"/>
          </a:xfrm>
        </p:spPr>
        <p:style>
          <a:lnRef idx="1">
            <a:schemeClr val="accent1"/>
          </a:lnRef>
          <a:fillRef idx="3">
            <a:schemeClr val="accent1"/>
          </a:fillRef>
          <a:effectRef idx="2">
            <a:schemeClr val="accent1"/>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Tree>
    <p:extLst>
      <p:ext uri="{BB962C8B-B14F-4D97-AF65-F5344CB8AC3E}">
        <p14:creationId xmlns="" xmlns:p14="http://schemas.microsoft.com/office/powerpoint/2010/main" val="15493557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Rectangle 1"/>
          <p:cNvSpPr/>
          <p:nvPr userDrawn="1"/>
        </p:nvSpPr>
        <p:spPr>
          <a:xfrm>
            <a:off x="1105786" y="2349795"/>
            <a:ext cx="4231758" cy="3668233"/>
          </a:xfrm>
          <a:prstGeom prst="rect">
            <a:avLst/>
          </a:prstGeom>
          <a:gradFill>
            <a:gsLst>
              <a:gs pos="0">
                <a:schemeClr val="bg1">
                  <a:alpha val="0"/>
                </a:schemeClr>
              </a:gs>
              <a:gs pos="80000">
                <a:schemeClr val="accent4">
                  <a:lumMod val="20000"/>
                  <a:lumOff val="80000"/>
                </a:schemeClr>
              </a:gs>
              <a:gs pos="100000">
                <a:schemeClr val="accent4">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 name="Text Placeholder 3"/>
          <p:cNvSpPr>
            <a:spLocks noGrp="1"/>
          </p:cNvSpPr>
          <p:nvPr>
            <p:ph type="body" sz="quarter" idx="10"/>
          </p:nvPr>
        </p:nvSpPr>
        <p:spPr>
          <a:xfrm>
            <a:off x="1105676" y="2498355"/>
            <a:ext cx="4231867" cy="2967038"/>
          </a:xfrm>
        </p:spPr>
        <p:txBody>
          <a:bodyPr/>
          <a:lstStyle>
            <a:lvl1pPr>
              <a:defRPr sz="1800"/>
            </a:lvl1pPr>
            <a:lvl2pPr>
              <a:defRPr sz="1600"/>
            </a:lvl2pPr>
            <a:lvl3pPr>
              <a:defRPr sz="1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Text Placeholder 10"/>
          <p:cNvSpPr>
            <a:spLocks noGrp="1"/>
          </p:cNvSpPr>
          <p:nvPr>
            <p:ph type="body" sz="quarter" idx="12" hasCustomPrompt="1"/>
          </p:nvPr>
        </p:nvSpPr>
        <p:spPr>
          <a:xfrm>
            <a:off x="1106488" y="1722438"/>
            <a:ext cx="4220423" cy="548640"/>
          </a:xfrm>
        </p:spPr>
        <p:style>
          <a:lnRef idx="1">
            <a:schemeClr val="accent4"/>
          </a:lnRef>
          <a:fillRef idx="3">
            <a:schemeClr val="accent4"/>
          </a:fillRef>
          <a:effectRef idx="2">
            <a:schemeClr val="accent4"/>
          </a:effectRef>
          <a:fontRef idx="none"/>
        </p:style>
        <p:txBody>
          <a:bodyPr anchor="ctr">
            <a:normAutofit/>
          </a:bodyPr>
          <a:lstStyle>
            <a:lvl1pPr marL="0" marR="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sz="1900">
                <a:solidFill>
                  <a:schemeClr val="bg1"/>
                </a:solidFill>
                <a:effectLst>
                  <a:outerShdw blurRad="50800" dist="38100" dir="5400000" algn="t" rotWithShape="0">
                    <a:prstClr val="black">
                      <a:alpha val="40000"/>
                    </a:prstClr>
                  </a:outerShdw>
                </a:effectLst>
              </a:defRPr>
            </a:lvl1pPr>
          </a:lstStyle>
          <a:p>
            <a:pPr marL="0" marR="0" lvl="0" indent="0" algn="ctr" defTabSz="914400" rtl="0" eaLnBrk="1" fontAlgn="base" latinLnBrk="0" hangingPunct="1">
              <a:lnSpc>
                <a:spcPts val="2300"/>
              </a:lnSpc>
              <a:spcBef>
                <a:spcPts val="800"/>
              </a:spcBef>
              <a:spcAft>
                <a:spcPts val="0"/>
              </a:spcAft>
              <a:buClr>
                <a:schemeClr val="tx1">
                  <a:lumMod val="85000"/>
                  <a:lumOff val="15000"/>
                </a:schemeClr>
              </a:buClr>
              <a:buSzPct val="80000"/>
              <a:buFont typeface="Arial" pitchFamily="34" charset="0"/>
              <a:buNone/>
              <a:tabLst/>
              <a:defRPr/>
            </a:pPr>
            <a:r>
              <a:rPr lang="en-US" dirty="0" smtClean="0"/>
              <a:t>Click to edit Title</a:t>
            </a:r>
          </a:p>
        </p:txBody>
      </p:sp>
      <p:sp>
        <p:nvSpPr>
          <p:cNvPr id="5" name="Picture Placeholder 4"/>
          <p:cNvSpPr>
            <a:spLocks noGrp="1"/>
          </p:cNvSpPr>
          <p:nvPr>
            <p:ph type="pic" sz="quarter" idx="13" hasCustomPrompt="1"/>
          </p:nvPr>
        </p:nvSpPr>
        <p:spPr>
          <a:xfrm>
            <a:off x="5411788" y="1722438"/>
            <a:ext cx="3433762" cy="3752850"/>
          </a:xfrm>
          <a:ln w="12700">
            <a:solidFill>
              <a:schemeClr val="accent4">
                <a:lumMod val="20000"/>
                <a:lumOff val="80000"/>
              </a:schemeClr>
            </a:solidFill>
          </a:ln>
          <a:effectLst>
            <a:outerShdw blurRad="50800" dist="38100" dir="5400000" algn="t" rotWithShape="0">
              <a:prstClr val="black">
                <a:alpha val="40000"/>
              </a:prstClr>
            </a:outerShdw>
          </a:effectLst>
        </p:spPr>
        <p:txBody>
          <a:bodyPr>
            <a:normAutofit/>
          </a:bodyPr>
          <a:lstStyle>
            <a:lvl1pPr marL="0" indent="0" algn="ctr">
              <a:buNone/>
              <a:defRPr sz="1900"/>
            </a:lvl1pPr>
          </a:lstStyle>
          <a:p>
            <a:r>
              <a:rPr lang="en-US" dirty="0" smtClean="0"/>
              <a:t>Insert Picture</a:t>
            </a:r>
            <a:br>
              <a:rPr lang="en-US" dirty="0" smtClean="0"/>
            </a:br>
            <a:r>
              <a:rPr lang="en-US" dirty="0" smtClean="0"/>
              <a:t>Click Icon</a:t>
            </a:r>
            <a:endParaRPr lang="en-US" dirty="0"/>
          </a:p>
        </p:txBody>
      </p:sp>
    </p:spTree>
    <p:extLst>
      <p:ext uri="{BB962C8B-B14F-4D97-AF65-F5344CB8AC3E}">
        <p14:creationId xmlns="" xmlns:p14="http://schemas.microsoft.com/office/powerpoint/2010/main" val="217890614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6225"/>
            <a:ext cx="827722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533399" y="1062312"/>
            <a:ext cx="8277225"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4084451382"/>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pic>
        <p:nvPicPr>
          <p:cNvPr id="15364" name="Picture 4" descr="\\10.81.250.100\wip\CORP\COR\_2011_Brand_Refresh\COR-P22374_Corp_PowerPoint_Template\Graphics\Lindsey_PPT build\elements\PPT_ORGBG_OP9.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9052" y="0"/>
            <a:ext cx="9163051" cy="685800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Connector 34"/>
          <p:cNvCxnSpPr/>
          <p:nvPr userDrawn="1"/>
        </p:nvCxnSpPr>
        <p:spPr>
          <a:xfrm>
            <a:off x="-19051" y="3848100"/>
            <a:ext cx="91630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8151" y="0"/>
            <a:ext cx="2789926" cy="685800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 name="Group 68"/>
          <p:cNvGrpSpPr/>
          <p:nvPr userDrawn="1"/>
        </p:nvGrpSpPr>
        <p:grpSpPr>
          <a:xfrm>
            <a:off x="346838" y="457200"/>
            <a:ext cx="2309862" cy="474936"/>
            <a:chOff x="633159" y="6301141"/>
            <a:chExt cx="1771650" cy="381114"/>
          </a:xfrm>
        </p:grpSpPr>
        <p:sp>
          <p:nvSpPr>
            <p:cNvPr id="70"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solidFill>
                    <a:prstClr val="black"/>
                  </a:solidFill>
                </a:rPr>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solidFill>
                  <a:prstClr val="black"/>
                </a:solidFill>
              </a:endParaRPr>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solidFill>
                  <a:prstClr val="black"/>
                </a:solidFill>
              </a:endParaRPr>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solidFill>
                  <a:prstClr val="black"/>
                </a:solidFill>
              </a:endParaRPr>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solidFill>
                  <a:prstClr val="black"/>
                </a:solidFill>
              </a:endParaRPr>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solidFill>
                  <a:prstClr val="black"/>
                </a:solidFill>
              </a:endParaRPr>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solidFill>
                  <a:prstClr val="black"/>
                </a:solidFill>
              </a:endParaRPr>
            </a:p>
          </p:txBody>
        </p:sp>
      </p:grpSp>
      <p:grpSp>
        <p:nvGrpSpPr>
          <p:cNvPr id="3" name="Group 50"/>
          <p:cNvGrpSpPr/>
          <p:nvPr userDrawn="1"/>
        </p:nvGrpSpPr>
        <p:grpSpPr>
          <a:xfrm>
            <a:off x="2159543" y="4695825"/>
            <a:ext cx="1229800" cy="1235574"/>
            <a:chOff x="6866421" y="109537"/>
            <a:chExt cx="2028825" cy="2038350"/>
          </a:xfrm>
        </p:grpSpPr>
        <p:pic>
          <p:nvPicPr>
            <p:cNvPr id="53" name="Picture 181" descr="Dmd_CHIP_72dpi_5"/>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54" name="Rectangle 53"/>
            <p:cNvSpPr/>
            <p:nvPr userDrawn="1"/>
          </p:nvSpPr>
          <p:spPr>
            <a:xfrm rot="18851266">
              <a:off x="7156392" y="418319"/>
              <a:ext cx="1434596" cy="1387450"/>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63" name="Text Box 1"/>
          <p:cNvSpPr txBox="1">
            <a:spLocks noChangeArrowheads="1"/>
          </p:cNvSpPr>
          <p:nvPr userDrawn="1"/>
        </p:nvSpPr>
        <p:spPr bwMode="black">
          <a:xfrm>
            <a:off x="228600" y="6038272"/>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r>
              <a:rPr lang="en-US" sz="500" dirty="0" smtClean="0">
                <a:solidFill>
                  <a:prstClr val="white">
                    <a:lumMod val="50000"/>
                  </a:prstClr>
                </a:solidFill>
                <a:latin typeface="Arial Narrow" pitchFamily="34" charset="0"/>
                <a:cs typeface="Arial" pitchFamily="34" charset="0"/>
              </a:rPr>
              <a:t>Freescale, the Freescale logo, AltiVec, C-5, CodeTEST, CodeWarrior, ColdFire, C-Ware, t</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he Energy Efficient Solutions logo, mobileGT, PowerQUICC, QorIQ, StarCore and Symphony </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of their respective owners. © 2011 Freescale Semiconductor, Inc.</a:t>
            </a:r>
          </a:p>
        </p:txBody>
      </p:sp>
      <p:sp>
        <p:nvSpPr>
          <p:cNvPr id="16" name="Rounded Rectangle 15"/>
          <p:cNvSpPr/>
          <p:nvPr userDrawn="1"/>
        </p:nvSpPr>
        <p:spPr>
          <a:xfrm>
            <a:off x="6733981" y="-2567"/>
            <a:ext cx="2427271" cy="6568176"/>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gradFill flip="none" rotWithShape="1">
            <a:gsLst>
              <a:gs pos="0">
                <a:srgbClr val="A02908">
                  <a:alpha val="19000"/>
                </a:srgbClr>
              </a:gs>
              <a:gs pos="50000">
                <a:srgbClr val="F43E0C">
                  <a:alpha val="34000"/>
                </a:srgbClr>
              </a:gs>
              <a:gs pos="100000">
                <a:srgbClr val="FF7F15">
                  <a:alpha val="1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9" name="Rounded Rectangle 15"/>
          <p:cNvSpPr/>
          <p:nvPr userDrawn="1"/>
        </p:nvSpPr>
        <p:spPr>
          <a:xfrm>
            <a:off x="6767512" y="6307711"/>
            <a:ext cx="2378758" cy="25790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rgbClr val="BF300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 name="Group 153"/>
          <p:cNvGrpSpPr/>
          <p:nvPr userDrawn="1"/>
        </p:nvGrpSpPr>
        <p:grpSpPr>
          <a:xfrm>
            <a:off x="7013476" y="4115723"/>
            <a:ext cx="1915027" cy="1923571"/>
            <a:chOff x="-1143000" y="1828800"/>
            <a:chExt cx="518410" cy="520723"/>
          </a:xfrm>
        </p:grpSpPr>
        <p:sp>
          <p:nvSpPr>
            <p:cNvPr id="155" name="Freeform 143"/>
            <p:cNvSpPr>
              <a:spLocks noChangeAspect="1"/>
            </p:cNvSpPr>
            <p:nvPr/>
          </p:nvSpPr>
          <p:spPr bwMode="black">
            <a:xfrm>
              <a:off x="-996018" y="1828800"/>
              <a:ext cx="174790" cy="954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56" name="Freeform 144"/>
            <p:cNvSpPr>
              <a:spLocks noChangeAspect="1"/>
            </p:cNvSpPr>
            <p:nvPr/>
          </p:nvSpPr>
          <p:spPr bwMode="black">
            <a:xfrm>
              <a:off x="-894720" y="1880475"/>
              <a:ext cx="170817" cy="9738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57" name="Freeform 145"/>
            <p:cNvSpPr>
              <a:spLocks noChangeAspect="1"/>
            </p:cNvSpPr>
            <p:nvPr/>
          </p:nvSpPr>
          <p:spPr bwMode="black">
            <a:xfrm>
              <a:off x="-799380" y="1930161"/>
              <a:ext cx="174790" cy="99375"/>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58" name="Freeform 146"/>
            <p:cNvSpPr>
              <a:spLocks noChangeAspect="1"/>
            </p:cNvSpPr>
            <p:nvPr/>
          </p:nvSpPr>
          <p:spPr bwMode="black">
            <a:xfrm>
              <a:off x="-946363" y="2019599"/>
              <a:ext cx="174790" cy="99375"/>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59" name="Freeform 147"/>
            <p:cNvSpPr>
              <a:spLocks noChangeAspect="1"/>
            </p:cNvSpPr>
            <p:nvPr/>
          </p:nvSpPr>
          <p:spPr bwMode="black">
            <a:xfrm>
              <a:off x="-847050" y="2073261"/>
              <a:ext cx="172803" cy="954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60" name="Freeform 148"/>
            <p:cNvSpPr>
              <a:spLocks noChangeAspect="1"/>
            </p:cNvSpPr>
            <p:nvPr/>
          </p:nvSpPr>
          <p:spPr bwMode="black">
            <a:xfrm>
              <a:off x="-1091357" y="2107048"/>
              <a:ext cx="170817" cy="101361"/>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61" name="Freeform 149"/>
            <p:cNvSpPr>
              <a:spLocks noChangeAspect="1"/>
            </p:cNvSpPr>
            <p:nvPr/>
          </p:nvSpPr>
          <p:spPr bwMode="black">
            <a:xfrm>
              <a:off x="-996018" y="2158723"/>
              <a:ext cx="174790" cy="99375"/>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162" name="Freeform 150"/>
            <p:cNvSpPr>
              <a:spLocks noChangeAspect="1"/>
            </p:cNvSpPr>
            <p:nvPr/>
          </p:nvSpPr>
          <p:spPr bwMode="black">
            <a:xfrm>
              <a:off x="-1143000" y="2250148"/>
              <a:ext cx="174790" cy="99375"/>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chemeClr val="bg1"/>
            </a:solidFill>
            <a:ln w="9525" cap="flat" cmpd="sng">
              <a:noFill/>
              <a:prstDash val="solid"/>
              <a:round/>
              <a:headEnd type="none" w="med" len="med"/>
              <a:tailEnd type="none" w="med" len="med"/>
            </a:ln>
            <a:effectLst/>
          </p:spPr>
          <p:txBody>
            <a:bodyPr/>
            <a:lstStyle/>
            <a:p>
              <a:endParaRPr lang="en-US">
                <a:solidFill>
                  <a:prstClr val="black"/>
                </a:solidFill>
              </a:endParaRPr>
            </a:p>
          </p:txBody>
        </p:sp>
      </p:grpSp>
      <p:sp>
        <p:nvSpPr>
          <p:cNvPr id="37047" name="Rectangle 183"/>
          <p:cNvSpPr>
            <a:spLocks noGrp="1" noChangeArrowheads="1"/>
          </p:cNvSpPr>
          <p:nvPr>
            <p:ph type="subTitle" idx="1" hasCustomPrompt="1"/>
          </p:nvPr>
        </p:nvSpPr>
        <p:spPr bwMode="blackWhite">
          <a:xfrm>
            <a:off x="3044100" y="3314701"/>
            <a:ext cx="5884403" cy="53340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38100" dir="5400000" algn="t" rotWithShape="0">
                    <a:prstClr val="black">
                      <a:alpha val="40000"/>
                    </a:prstClr>
                  </a:outerShdw>
                </a:effectLst>
                <a:latin typeface="Arial" charset="0"/>
                <a:ea typeface="+mn-ea"/>
                <a:cs typeface="+mn-cs"/>
              </a:defRPr>
            </a:lvl1pPr>
          </a:lstStyle>
          <a:p>
            <a:r>
              <a:rPr lang="en-US" dirty="0" smtClean="0"/>
              <a:t>Subhead here</a:t>
            </a:r>
          </a:p>
        </p:txBody>
      </p:sp>
      <p:sp>
        <p:nvSpPr>
          <p:cNvPr id="37046" name="Rectangle 182"/>
          <p:cNvSpPr>
            <a:spLocks noGrp="1" noChangeArrowheads="1"/>
          </p:cNvSpPr>
          <p:nvPr>
            <p:ph type="ctrTitle" hasCustomPrompt="1"/>
          </p:nvPr>
        </p:nvSpPr>
        <p:spPr bwMode="blackWhite">
          <a:xfrm>
            <a:off x="3044100" y="2609849"/>
            <a:ext cx="5884403" cy="666751"/>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defRPr>
            </a:lvl1pPr>
          </a:lstStyle>
          <a:p>
            <a:r>
              <a:rPr lang="en-US" dirty="0" smtClean="0"/>
              <a:t>Title Goes Here</a:t>
            </a:r>
            <a:endParaRPr lang="en-US" dirty="0"/>
          </a:p>
        </p:txBody>
      </p:sp>
      <p:sp>
        <p:nvSpPr>
          <p:cNvPr id="41" name="TextBox 40"/>
          <p:cNvSpPr txBox="1"/>
          <p:nvPr userDrawn="1"/>
        </p:nvSpPr>
        <p:spPr>
          <a:xfrm>
            <a:off x="137756" y="5832565"/>
            <a:ext cx="1463862" cy="215444"/>
          </a:xfrm>
          <a:prstGeom prst="rect">
            <a:avLst/>
          </a:prstGeom>
          <a:noFill/>
        </p:spPr>
        <p:txBody>
          <a:bodyPr wrap="none" rtlCol="0">
            <a:spAutoFit/>
          </a:bodyPr>
          <a:lstStyle/>
          <a:p>
            <a:r>
              <a:rPr lang="en-US" sz="800" dirty="0" smtClean="0">
                <a:solidFill>
                  <a:prstClr val="black">
                    <a:lumMod val="65000"/>
                    <a:lumOff val="35000"/>
                  </a:prstClr>
                </a:solidFill>
              </a:rPr>
              <a:t>Confidential and Proprietary</a:t>
            </a:r>
            <a:endParaRPr lang="en-US" sz="800" dirty="0">
              <a:solidFill>
                <a:prstClr val="black">
                  <a:lumMod val="65000"/>
                  <a:lumOff val="35000"/>
                </a:prstClr>
              </a:solidFill>
            </a:endParaRPr>
          </a:p>
        </p:txBody>
      </p:sp>
      <p:pic>
        <p:nvPicPr>
          <p:cNvPr id="44" name="Picture 43" descr="India_University.jpg"/>
          <p:cNvPicPr>
            <a:picLocks noChangeAspect="1"/>
          </p:cNvPicPr>
          <p:nvPr userDrawn="1"/>
        </p:nvPicPr>
        <p:blipFill>
          <a:blip r:embed="rId5" cstate="print"/>
          <a:stretch>
            <a:fillRect/>
          </a:stretch>
        </p:blipFill>
        <p:spPr>
          <a:xfrm>
            <a:off x="0" y="399281"/>
            <a:ext cx="2704012" cy="944324"/>
          </a:xfrm>
          <a:prstGeom prst="rect">
            <a:avLst/>
          </a:prstGeom>
        </p:spPr>
      </p:pic>
    </p:spTree>
    <p:extLst>
      <p:ext uri="{BB962C8B-B14F-4D97-AF65-F5344CB8AC3E}">
        <p14:creationId xmlns="" xmlns:p14="http://schemas.microsoft.com/office/powerpoint/2010/main" val="120849487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4099" name="Picture 3" descr="C:\Users\rls02c\Desktop\newtemplate\Automotive_BG.gif"/>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9051" y="-2566"/>
            <a:ext cx="9163050" cy="687421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Connector 34"/>
          <p:cNvCxnSpPr/>
          <p:nvPr userDrawn="1"/>
        </p:nvCxnSpPr>
        <p:spPr>
          <a:xfrm>
            <a:off x="-19051" y="3848100"/>
            <a:ext cx="91630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8151" y="0"/>
            <a:ext cx="2789926" cy="6871650"/>
          </a:xfrm>
          <a:prstGeom prst="rect">
            <a:avLst/>
          </a:prstGeom>
          <a:solidFill>
            <a:schemeClr val="bg1"/>
          </a:solidFill>
          <a:ln>
            <a:noFill/>
          </a:ln>
          <a:effectLst>
            <a:outerShdw blurRad="88900" dist="508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 name="Group 68"/>
          <p:cNvGrpSpPr/>
          <p:nvPr userDrawn="1"/>
        </p:nvGrpSpPr>
        <p:grpSpPr>
          <a:xfrm>
            <a:off x="346838" y="457200"/>
            <a:ext cx="2309862" cy="474936"/>
            <a:chOff x="633159" y="6301141"/>
            <a:chExt cx="1771650" cy="381114"/>
          </a:xfrm>
        </p:grpSpPr>
        <p:sp>
          <p:nvSpPr>
            <p:cNvPr id="70"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solidFill>
                    <a:prstClr val="black"/>
                  </a:solidFill>
                </a:rPr>
                <a:t>TM</a:t>
              </a:r>
            </a:p>
          </p:txBody>
        </p:sp>
        <p:sp>
          <p:nvSpPr>
            <p:cNvPr id="71"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2"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3"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4"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5"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6"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7"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8"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79"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solidFill>
                  <a:prstClr val="black"/>
                </a:solidFill>
              </a:endParaRPr>
            </a:p>
          </p:txBody>
        </p:sp>
        <p:sp>
          <p:nvSpPr>
            <p:cNvPr id="80"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solidFill>
                  <a:prstClr val="black"/>
                </a:solidFill>
              </a:endParaRPr>
            </a:p>
          </p:txBody>
        </p:sp>
        <p:sp>
          <p:nvSpPr>
            <p:cNvPr id="81"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solidFill>
                  <a:prstClr val="black"/>
                </a:solidFill>
              </a:endParaRPr>
            </a:p>
          </p:txBody>
        </p:sp>
        <p:sp>
          <p:nvSpPr>
            <p:cNvPr id="82"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solidFill>
                  <a:prstClr val="black"/>
                </a:solidFill>
              </a:endParaRPr>
            </a:p>
          </p:txBody>
        </p:sp>
        <p:sp>
          <p:nvSpPr>
            <p:cNvPr id="83"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4"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5"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86"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solidFill>
                  <a:prstClr val="black"/>
                </a:solidFill>
              </a:endParaRPr>
            </a:p>
          </p:txBody>
        </p:sp>
        <p:sp>
          <p:nvSpPr>
            <p:cNvPr id="87"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solidFill>
                  <a:prstClr val="black"/>
                </a:solidFill>
              </a:endParaRPr>
            </a:p>
          </p:txBody>
        </p:sp>
      </p:grpSp>
      <p:grpSp>
        <p:nvGrpSpPr>
          <p:cNvPr id="3" name="Group 50"/>
          <p:cNvGrpSpPr/>
          <p:nvPr userDrawn="1"/>
        </p:nvGrpSpPr>
        <p:grpSpPr>
          <a:xfrm>
            <a:off x="2159543" y="4695825"/>
            <a:ext cx="1229800" cy="1235574"/>
            <a:chOff x="6866421" y="109537"/>
            <a:chExt cx="2028825" cy="2038350"/>
          </a:xfrm>
        </p:grpSpPr>
        <p:pic>
          <p:nvPicPr>
            <p:cNvPr id="53" name="Picture 181" descr="Dmd_CHIP_72dpi_5"/>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54" name="Rectangle 53"/>
            <p:cNvSpPr/>
            <p:nvPr userDrawn="1"/>
          </p:nvSpPr>
          <p:spPr>
            <a:xfrm rot="18851266">
              <a:off x="7156392" y="418319"/>
              <a:ext cx="1434596" cy="1387450"/>
            </a:xfrm>
            <a:prstGeom prst="rect">
              <a:avLst/>
            </a:prstGeom>
            <a:noFill/>
            <a:ln w="38100">
              <a:solidFill>
                <a:schemeClr val="bg1"/>
              </a:solidFill>
            </a:ln>
            <a:effectLst>
              <a:outerShdw blurRad="50800" dist="38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63" name="Text Box 1"/>
          <p:cNvSpPr txBox="1">
            <a:spLocks noChangeArrowheads="1"/>
          </p:cNvSpPr>
          <p:nvPr userDrawn="1"/>
        </p:nvSpPr>
        <p:spPr bwMode="black">
          <a:xfrm>
            <a:off x="228600" y="6038272"/>
            <a:ext cx="2278080" cy="538609"/>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r>
              <a:rPr lang="en-US" sz="500" dirty="0" smtClean="0">
                <a:solidFill>
                  <a:prstClr val="white">
                    <a:lumMod val="50000"/>
                  </a:prstClr>
                </a:solidFill>
                <a:latin typeface="Arial Narrow" pitchFamily="34" charset="0"/>
                <a:cs typeface="Arial" pitchFamily="34" charset="0"/>
              </a:rPr>
              <a:t>Freescale, the Freescale logo, AltiVec, C-5, CodeTEST, CodeWarrior, ColdFire, C-Ware, t</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he Energy Efficient Solutions logo, mobileGT, PowerQUICC, QorIQ, StarCore and Symphony </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a:t>
            </a:r>
            <a:br>
              <a:rPr lang="en-US" sz="500" dirty="0" smtClean="0">
                <a:solidFill>
                  <a:prstClr val="white">
                    <a:lumMod val="50000"/>
                  </a:prstClr>
                </a:solidFill>
                <a:latin typeface="Arial Narrow" pitchFamily="34" charset="0"/>
                <a:cs typeface="Arial" pitchFamily="34" charset="0"/>
              </a:rPr>
            </a:br>
            <a:r>
              <a:rPr lang="en-US" sz="500" dirty="0" smtClean="0">
                <a:solidFill>
                  <a:prstClr val="white">
                    <a:lumMod val="50000"/>
                  </a:prstClr>
                </a:solidFill>
                <a:latin typeface="Arial Narrow" pitchFamily="34" charset="0"/>
                <a:cs typeface="Arial" pitchFamily="34" charset="0"/>
              </a:rPr>
              <a:t>of their respective owners. © 2011 Freescale Semiconductor, Inc.</a:t>
            </a:r>
          </a:p>
        </p:txBody>
      </p:sp>
      <p:sp>
        <p:nvSpPr>
          <p:cNvPr id="16" name="Rounded Rectangle 15"/>
          <p:cNvSpPr/>
          <p:nvPr userDrawn="1"/>
        </p:nvSpPr>
        <p:spPr>
          <a:xfrm>
            <a:off x="6733981" y="-2567"/>
            <a:ext cx="2427271" cy="6568176"/>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271" h="6568176">
                <a:moveTo>
                  <a:pt x="4486" y="0"/>
                </a:moveTo>
                <a:lnTo>
                  <a:pt x="2427271" y="857"/>
                </a:lnTo>
                <a:cubicBezTo>
                  <a:pt x="2424396" y="2218718"/>
                  <a:pt x="2412894" y="4350315"/>
                  <a:pt x="2410019" y="6568176"/>
                </a:cubicBezTo>
                <a:lnTo>
                  <a:pt x="401840" y="6568056"/>
                </a:lnTo>
                <a:cubicBezTo>
                  <a:pt x="180017" y="6568056"/>
                  <a:pt x="194" y="6388233"/>
                  <a:pt x="194" y="6166410"/>
                </a:cubicBezTo>
                <a:cubicBezTo>
                  <a:pt x="-1251" y="4338102"/>
                  <a:pt x="5931" y="1828308"/>
                  <a:pt x="4486" y="0"/>
                </a:cubicBezTo>
                <a:close/>
              </a:path>
            </a:pathLst>
          </a:custGeom>
          <a:solidFill>
            <a:schemeClr val="accent1">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9" name="Rounded Rectangle 15"/>
          <p:cNvSpPr/>
          <p:nvPr userDrawn="1"/>
        </p:nvSpPr>
        <p:spPr>
          <a:xfrm>
            <a:off x="6767512" y="6307711"/>
            <a:ext cx="2378758" cy="25790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10848"/>
              <a:gd name="connsiteY0" fmla="*/ 0 h 6568176"/>
              <a:gd name="connsiteX1" fmla="*/ 2410019 w 2410848"/>
              <a:gd name="connsiteY1" fmla="*/ 5651158 h 6568176"/>
              <a:gd name="connsiteX2" fmla="*/ 2410019 w 2410848"/>
              <a:gd name="connsiteY2" fmla="*/ 6568176 h 6568176"/>
              <a:gd name="connsiteX3" fmla="*/ 401840 w 2410848"/>
              <a:gd name="connsiteY3" fmla="*/ 6568056 h 6568176"/>
              <a:gd name="connsiteX4" fmla="*/ 194 w 2410848"/>
              <a:gd name="connsiteY4" fmla="*/ 6166410 h 6568176"/>
              <a:gd name="connsiteX5" fmla="*/ 4486 w 2410848"/>
              <a:gd name="connsiteY5" fmla="*/ 0 h 6568176"/>
              <a:gd name="connsiteX0" fmla="*/ 0 w 2414989"/>
              <a:gd name="connsiteY0" fmla="*/ 0 h 2298100"/>
              <a:gd name="connsiteX1" fmla="*/ 2414160 w 2414989"/>
              <a:gd name="connsiteY1" fmla="*/ 1381082 h 2298100"/>
              <a:gd name="connsiteX2" fmla="*/ 2414160 w 2414989"/>
              <a:gd name="connsiteY2" fmla="*/ 2298100 h 2298100"/>
              <a:gd name="connsiteX3" fmla="*/ 405981 w 2414989"/>
              <a:gd name="connsiteY3" fmla="*/ 2297980 h 2298100"/>
              <a:gd name="connsiteX4" fmla="*/ 4335 w 2414989"/>
              <a:gd name="connsiteY4" fmla="*/ 1896334 h 2298100"/>
              <a:gd name="connsiteX5" fmla="*/ 0 w 2414989"/>
              <a:gd name="connsiteY5" fmla="*/ 0 h 2298100"/>
              <a:gd name="connsiteX0" fmla="*/ 0 w 2410654"/>
              <a:gd name="connsiteY0" fmla="*/ 522286 h 924052"/>
              <a:gd name="connsiteX1" fmla="*/ 2409825 w 2410654"/>
              <a:gd name="connsiteY1" fmla="*/ 7034 h 924052"/>
              <a:gd name="connsiteX2" fmla="*/ 2409825 w 2410654"/>
              <a:gd name="connsiteY2" fmla="*/ 924052 h 924052"/>
              <a:gd name="connsiteX3" fmla="*/ 401646 w 2410654"/>
              <a:gd name="connsiteY3" fmla="*/ 923932 h 924052"/>
              <a:gd name="connsiteX4" fmla="*/ 0 w 2410654"/>
              <a:gd name="connsiteY4" fmla="*/ 522286 h 924052"/>
              <a:gd name="connsiteX0" fmla="*/ 0 w 2410654"/>
              <a:gd name="connsiteY0" fmla="*/ 1410949 h 1812715"/>
              <a:gd name="connsiteX1" fmla="*/ 2409825 w 2410654"/>
              <a:gd name="connsiteY1" fmla="*/ 895697 h 1812715"/>
              <a:gd name="connsiteX2" fmla="*/ 2409825 w 2410654"/>
              <a:gd name="connsiteY2" fmla="*/ 1812715 h 1812715"/>
              <a:gd name="connsiteX3" fmla="*/ 401646 w 2410654"/>
              <a:gd name="connsiteY3" fmla="*/ 1812595 h 1812715"/>
              <a:gd name="connsiteX4" fmla="*/ 0 w 2410654"/>
              <a:gd name="connsiteY4" fmla="*/ 1410949 h 181271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1018872 h 1711185"/>
              <a:gd name="connsiteX1" fmla="*/ 2409825 w 2410654"/>
              <a:gd name="connsiteY1" fmla="*/ 1021205 h 1711185"/>
              <a:gd name="connsiteX2" fmla="*/ 2409825 w 2410654"/>
              <a:gd name="connsiteY2" fmla="*/ 1420638 h 1711185"/>
              <a:gd name="connsiteX3" fmla="*/ 401646 w 2410654"/>
              <a:gd name="connsiteY3" fmla="*/ 1420518 h 1711185"/>
              <a:gd name="connsiteX4" fmla="*/ 0 w 2410654"/>
              <a:gd name="connsiteY4" fmla="*/ 1018872 h 1711185"/>
              <a:gd name="connsiteX0" fmla="*/ 0 w 2410654"/>
              <a:gd name="connsiteY0" fmla="*/ 595858 h 997624"/>
              <a:gd name="connsiteX1" fmla="*/ 2409825 w 2410654"/>
              <a:gd name="connsiteY1" fmla="*/ 598191 h 997624"/>
              <a:gd name="connsiteX2" fmla="*/ 2409825 w 2410654"/>
              <a:gd name="connsiteY2" fmla="*/ 997624 h 997624"/>
              <a:gd name="connsiteX3" fmla="*/ 401646 w 2410654"/>
              <a:gd name="connsiteY3" fmla="*/ 997504 h 997624"/>
              <a:gd name="connsiteX4" fmla="*/ 0 w 2410654"/>
              <a:gd name="connsiteY4" fmla="*/ 595858 h 99762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418453"/>
              <a:gd name="connsiteY0" fmla="*/ 919548 h 1321314"/>
              <a:gd name="connsiteX1" fmla="*/ 2418451 w 2418453"/>
              <a:gd name="connsiteY1" fmla="*/ 93745 h 1321314"/>
              <a:gd name="connsiteX2" fmla="*/ 2409825 w 2418453"/>
              <a:gd name="connsiteY2" fmla="*/ 1321314 h 1321314"/>
              <a:gd name="connsiteX3" fmla="*/ 401646 w 2418453"/>
              <a:gd name="connsiteY3" fmla="*/ 1321194 h 1321314"/>
              <a:gd name="connsiteX4" fmla="*/ 0 w 2418453"/>
              <a:gd name="connsiteY4"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92601"/>
              <a:gd name="connsiteY0" fmla="*/ 919548 h 1321314"/>
              <a:gd name="connsiteX1" fmla="*/ 2418451 w 2592601"/>
              <a:gd name="connsiteY1" fmla="*/ 93745 h 1321314"/>
              <a:gd name="connsiteX2" fmla="*/ 2402263 w 2592601"/>
              <a:gd name="connsiteY2" fmla="*/ 906339 h 1321314"/>
              <a:gd name="connsiteX3" fmla="*/ 2409825 w 2592601"/>
              <a:gd name="connsiteY3" fmla="*/ 1321314 h 1321314"/>
              <a:gd name="connsiteX4" fmla="*/ 401646 w 2592601"/>
              <a:gd name="connsiteY4" fmla="*/ 1321194 h 1321314"/>
              <a:gd name="connsiteX5" fmla="*/ 0 w 2592601"/>
              <a:gd name="connsiteY5" fmla="*/ 919548 h 1321314"/>
              <a:gd name="connsiteX0" fmla="*/ 0 w 2558923"/>
              <a:gd name="connsiteY0" fmla="*/ 58047 h 459813"/>
              <a:gd name="connsiteX1" fmla="*/ 2402263 w 2558923"/>
              <a:gd name="connsiteY1" fmla="*/ 44838 h 459813"/>
              <a:gd name="connsiteX2" fmla="*/ 2409825 w 2558923"/>
              <a:gd name="connsiteY2" fmla="*/ 459813 h 459813"/>
              <a:gd name="connsiteX3" fmla="*/ 401646 w 2558923"/>
              <a:gd name="connsiteY3" fmla="*/ 459693 h 459813"/>
              <a:gd name="connsiteX4" fmla="*/ 0 w 2558923"/>
              <a:gd name="connsiteY4" fmla="*/ 58047 h 459813"/>
              <a:gd name="connsiteX0" fmla="*/ 0 w 2409825"/>
              <a:gd name="connsiteY0" fmla="*/ 58047 h 459813"/>
              <a:gd name="connsiteX1" fmla="*/ 2402263 w 2409825"/>
              <a:gd name="connsiteY1" fmla="*/ 44838 h 459813"/>
              <a:gd name="connsiteX2" fmla="*/ 2409825 w 2409825"/>
              <a:gd name="connsiteY2" fmla="*/ 459813 h 459813"/>
              <a:gd name="connsiteX3" fmla="*/ 401646 w 2409825"/>
              <a:gd name="connsiteY3" fmla="*/ 459693 h 459813"/>
              <a:gd name="connsiteX4" fmla="*/ 0 w 2409825"/>
              <a:gd name="connsiteY4" fmla="*/ 58047 h 459813"/>
              <a:gd name="connsiteX0" fmla="*/ 0 w 2409825"/>
              <a:gd name="connsiteY0" fmla="*/ 31845 h 433611"/>
              <a:gd name="connsiteX1" fmla="*/ 2402263 w 2409825"/>
              <a:gd name="connsiteY1" fmla="*/ 18636 h 433611"/>
              <a:gd name="connsiteX2" fmla="*/ 2409825 w 2409825"/>
              <a:gd name="connsiteY2" fmla="*/ 433611 h 433611"/>
              <a:gd name="connsiteX3" fmla="*/ 401646 w 2409825"/>
              <a:gd name="connsiteY3" fmla="*/ 433491 h 433611"/>
              <a:gd name="connsiteX4" fmla="*/ 0 w 2409825"/>
              <a:gd name="connsiteY4" fmla="*/ 31845 h 433611"/>
              <a:gd name="connsiteX0" fmla="*/ 0 w 2409825"/>
              <a:gd name="connsiteY0" fmla="*/ 13209 h 414975"/>
              <a:gd name="connsiteX1" fmla="*/ 2402263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12835"/>
              <a:gd name="connsiteY0" fmla="*/ 13209 h 414975"/>
              <a:gd name="connsiteX1" fmla="*/ 2412835 w 2412835"/>
              <a:gd name="connsiteY1" fmla="*/ 0 h 414975"/>
              <a:gd name="connsiteX2" fmla="*/ 2409825 w 2412835"/>
              <a:gd name="connsiteY2" fmla="*/ 414975 h 414975"/>
              <a:gd name="connsiteX3" fmla="*/ 401646 w 2412835"/>
              <a:gd name="connsiteY3" fmla="*/ 414855 h 414975"/>
              <a:gd name="connsiteX4" fmla="*/ 0 w 2412835"/>
              <a:gd name="connsiteY4" fmla="*/ 13209 h 414975"/>
              <a:gd name="connsiteX0" fmla="*/ 0 w 2409825"/>
              <a:gd name="connsiteY0" fmla="*/ 13209 h 414975"/>
              <a:gd name="connsiteX1" fmla="*/ 2407549 w 2409825"/>
              <a:gd name="connsiteY1" fmla="*/ 0 h 414975"/>
              <a:gd name="connsiteX2" fmla="*/ 2409825 w 2409825"/>
              <a:gd name="connsiteY2" fmla="*/ 414975 h 414975"/>
              <a:gd name="connsiteX3" fmla="*/ 401646 w 2409825"/>
              <a:gd name="connsiteY3" fmla="*/ 414855 h 414975"/>
              <a:gd name="connsiteX4" fmla="*/ 0 w 2409825"/>
              <a:gd name="connsiteY4" fmla="*/ 13209 h 414975"/>
              <a:gd name="connsiteX0" fmla="*/ 0 w 2409825"/>
              <a:gd name="connsiteY0" fmla="*/ 0 h 401766"/>
              <a:gd name="connsiteX1" fmla="*/ 2407549 w 2409825"/>
              <a:gd name="connsiteY1" fmla="*/ 2647 h 401766"/>
              <a:gd name="connsiteX2" fmla="*/ 2409825 w 2409825"/>
              <a:gd name="connsiteY2" fmla="*/ 401766 h 401766"/>
              <a:gd name="connsiteX3" fmla="*/ 401646 w 2409825"/>
              <a:gd name="connsiteY3" fmla="*/ 401646 h 401766"/>
              <a:gd name="connsiteX4" fmla="*/ 0 w 2409825"/>
              <a:gd name="connsiteY4"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84062 w 2593887"/>
              <a:gd name="connsiteY0" fmla="*/ 0 h 401766"/>
              <a:gd name="connsiteX1" fmla="*/ 2591611 w 2593887"/>
              <a:gd name="connsiteY1" fmla="*/ 2647 h 401766"/>
              <a:gd name="connsiteX2" fmla="*/ 2593887 w 2593887"/>
              <a:gd name="connsiteY2" fmla="*/ 401766 h 401766"/>
              <a:gd name="connsiteX3" fmla="*/ 585708 w 2593887"/>
              <a:gd name="connsiteY3" fmla="*/ 401646 h 401766"/>
              <a:gd name="connsiteX4" fmla="*/ 212060 w 2593887"/>
              <a:gd name="connsiteY4" fmla="*/ 148693 h 401766"/>
              <a:gd name="connsiteX5" fmla="*/ 184062 w 2593887"/>
              <a:gd name="connsiteY5" fmla="*/ 0 h 401766"/>
              <a:gd name="connsiteX0" fmla="*/ 175268 w 2585093"/>
              <a:gd name="connsiteY0" fmla="*/ 0 h 401766"/>
              <a:gd name="connsiteX1" fmla="*/ 2582817 w 2585093"/>
              <a:gd name="connsiteY1" fmla="*/ 2647 h 401766"/>
              <a:gd name="connsiteX2" fmla="*/ 2585093 w 2585093"/>
              <a:gd name="connsiteY2" fmla="*/ 401766 h 401766"/>
              <a:gd name="connsiteX3" fmla="*/ 576914 w 2585093"/>
              <a:gd name="connsiteY3" fmla="*/ 401646 h 401766"/>
              <a:gd name="connsiteX4" fmla="*/ 203266 w 2585093"/>
              <a:gd name="connsiteY4" fmla="*/ 148693 h 401766"/>
              <a:gd name="connsiteX5" fmla="*/ 175268 w 2585093"/>
              <a:gd name="connsiteY5" fmla="*/ 0 h 401766"/>
              <a:gd name="connsiteX0" fmla="*/ 141764 w 2523591"/>
              <a:gd name="connsiteY0" fmla="*/ 154726 h 407799"/>
              <a:gd name="connsiteX1" fmla="*/ 2521315 w 2523591"/>
              <a:gd name="connsiteY1" fmla="*/ 8680 h 407799"/>
              <a:gd name="connsiteX2" fmla="*/ 2523591 w 2523591"/>
              <a:gd name="connsiteY2" fmla="*/ 407799 h 407799"/>
              <a:gd name="connsiteX3" fmla="*/ 515412 w 2523591"/>
              <a:gd name="connsiteY3" fmla="*/ 407679 h 407799"/>
              <a:gd name="connsiteX4" fmla="*/ 141764 w 2523591"/>
              <a:gd name="connsiteY4" fmla="*/ 154726 h 407799"/>
              <a:gd name="connsiteX0" fmla="*/ 398 w 2382225"/>
              <a:gd name="connsiteY0" fmla="*/ 151214 h 404287"/>
              <a:gd name="connsiteX1" fmla="*/ 2379949 w 2382225"/>
              <a:gd name="connsiteY1" fmla="*/ 5168 h 404287"/>
              <a:gd name="connsiteX2" fmla="*/ 2382225 w 2382225"/>
              <a:gd name="connsiteY2" fmla="*/ 404287 h 404287"/>
              <a:gd name="connsiteX3" fmla="*/ 374046 w 2382225"/>
              <a:gd name="connsiteY3" fmla="*/ 404167 h 404287"/>
              <a:gd name="connsiteX4" fmla="*/ 398 w 2382225"/>
              <a:gd name="connsiteY4" fmla="*/ 151214 h 404287"/>
              <a:gd name="connsiteX0" fmla="*/ 184 w 2382011"/>
              <a:gd name="connsiteY0" fmla="*/ 151283 h 404356"/>
              <a:gd name="connsiteX1" fmla="*/ 2379735 w 2382011"/>
              <a:gd name="connsiteY1" fmla="*/ 5237 h 404356"/>
              <a:gd name="connsiteX2" fmla="*/ 2382011 w 2382011"/>
              <a:gd name="connsiteY2" fmla="*/ 404356 h 404356"/>
              <a:gd name="connsiteX3" fmla="*/ 373832 w 2382011"/>
              <a:gd name="connsiteY3" fmla="*/ 404236 h 404356"/>
              <a:gd name="connsiteX4" fmla="*/ 184 w 2382011"/>
              <a:gd name="connsiteY4" fmla="*/ 151283 h 404356"/>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3 w 2381830"/>
              <a:gd name="connsiteY0" fmla="*/ 150350 h 403423"/>
              <a:gd name="connsiteX1" fmla="*/ 2379554 w 2381830"/>
              <a:gd name="connsiteY1" fmla="*/ 4304 h 403423"/>
              <a:gd name="connsiteX2" fmla="*/ 2381830 w 2381830"/>
              <a:gd name="connsiteY2" fmla="*/ 403423 h 403423"/>
              <a:gd name="connsiteX3" fmla="*/ 373651 w 2381830"/>
              <a:gd name="connsiteY3" fmla="*/ 403303 h 403423"/>
              <a:gd name="connsiteX4" fmla="*/ 3 w 2381830"/>
              <a:gd name="connsiteY4" fmla="*/ 150350 h 403423"/>
              <a:gd name="connsiteX0" fmla="*/ 141504 w 2523331"/>
              <a:gd name="connsiteY0" fmla="*/ 48576 h 301649"/>
              <a:gd name="connsiteX1" fmla="*/ 2517525 w 2523331"/>
              <a:gd name="connsiteY1" fmla="*/ 22567 h 301649"/>
              <a:gd name="connsiteX2" fmla="*/ 2523331 w 2523331"/>
              <a:gd name="connsiteY2" fmla="*/ 301649 h 301649"/>
              <a:gd name="connsiteX3" fmla="*/ 515152 w 2523331"/>
              <a:gd name="connsiteY3" fmla="*/ 301529 h 301649"/>
              <a:gd name="connsiteX4" fmla="*/ 141504 w 2523331"/>
              <a:gd name="connsiteY4" fmla="*/ 48576 h 301649"/>
              <a:gd name="connsiteX0" fmla="*/ 141504 w 2523331"/>
              <a:gd name="connsiteY0" fmla="*/ 33303 h 286376"/>
              <a:gd name="connsiteX1" fmla="*/ 2517525 w 2523331"/>
              <a:gd name="connsiteY1" fmla="*/ 7294 h 286376"/>
              <a:gd name="connsiteX2" fmla="*/ 2523331 w 2523331"/>
              <a:gd name="connsiteY2" fmla="*/ 286376 h 286376"/>
              <a:gd name="connsiteX3" fmla="*/ 515152 w 2523331"/>
              <a:gd name="connsiteY3" fmla="*/ 286256 h 286376"/>
              <a:gd name="connsiteX4" fmla="*/ 141504 w 2523331"/>
              <a:gd name="connsiteY4" fmla="*/ 33303 h 286376"/>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141504 w 2523331"/>
              <a:gd name="connsiteY0" fmla="*/ 30430 h 283503"/>
              <a:gd name="connsiteX1" fmla="*/ 2517525 w 2523331"/>
              <a:gd name="connsiteY1" fmla="*/ 4421 h 283503"/>
              <a:gd name="connsiteX2" fmla="*/ 2523331 w 2523331"/>
              <a:gd name="connsiteY2" fmla="*/ 283503 h 283503"/>
              <a:gd name="connsiteX3" fmla="*/ 515152 w 2523331"/>
              <a:gd name="connsiteY3" fmla="*/ 283383 h 283503"/>
              <a:gd name="connsiteX4" fmla="*/ 141504 w 2523331"/>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30430 h 283503"/>
              <a:gd name="connsiteX1" fmla="*/ 2376021 w 2381827"/>
              <a:gd name="connsiteY1" fmla="*/ 4421 h 283503"/>
              <a:gd name="connsiteX2" fmla="*/ 2381827 w 2381827"/>
              <a:gd name="connsiteY2" fmla="*/ 283503 h 283503"/>
              <a:gd name="connsiteX3" fmla="*/ 373648 w 2381827"/>
              <a:gd name="connsiteY3" fmla="*/ 283383 h 283503"/>
              <a:gd name="connsiteX4" fmla="*/ 0 w 2381827"/>
              <a:gd name="connsiteY4" fmla="*/ 30430 h 283503"/>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26009 h 279082"/>
              <a:gd name="connsiteX1" fmla="*/ 2376021 w 2381827"/>
              <a:gd name="connsiteY1" fmla="*/ 0 h 279082"/>
              <a:gd name="connsiteX2" fmla="*/ 2381827 w 2381827"/>
              <a:gd name="connsiteY2" fmla="*/ 279082 h 279082"/>
              <a:gd name="connsiteX3" fmla="*/ 373648 w 2381827"/>
              <a:gd name="connsiteY3" fmla="*/ 278962 h 279082"/>
              <a:gd name="connsiteX4" fmla="*/ 0 w 2381827"/>
              <a:gd name="connsiteY4" fmla="*/ 26009 h 279082"/>
              <a:gd name="connsiteX0" fmla="*/ 0 w 2381827"/>
              <a:gd name="connsiteY0" fmla="*/ 1296 h 254369"/>
              <a:gd name="connsiteX1" fmla="*/ 2372491 w 2381827"/>
              <a:gd name="connsiteY1" fmla="*/ 0 h 254369"/>
              <a:gd name="connsiteX2" fmla="*/ 2381827 w 2381827"/>
              <a:gd name="connsiteY2" fmla="*/ 254369 h 254369"/>
              <a:gd name="connsiteX3" fmla="*/ 373648 w 2381827"/>
              <a:gd name="connsiteY3" fmla="*/ 254249 h 254369"/>
              <a:gd name="connsiteX4" fmla="*/ 0 w 2381827"/>
              <a:gd name="connsiteY4" fmla="*/ 1296 h 254369"/>
              <a:gd name="connsiteX0" fmla="*/ 0 w 2381827"/>
              <a:gd name="connsiteY0" fmla="*/ 4827 h 257900"/>
              <a:gd name="connsiteX1" fmla="*/ 2379552 w 2381827"/>
              <a:gd name="connsiteY1" fmla="*/ 0 h 257900"/>
              <a:gd name="connsiteX2" fmla="*/ 2381827 w 2381827"/>
              <a:gd name="connsiteY2" fmla="*/ 257900 h 257900"/>
              <a:gd name="connsiteX3" fmla="*/ 373648 w 2381827"/>
              <a:gd name="connsiteY3" fmla="*/ 257780 h 257900"/>
              <a:gd name="connsiteX4" fmla="*/ 0 w 2381827"/>
              <a:gd name="connsiteY4" fmla="*/ 4827 h 257900"/>
              <a:gd name="connsiteX0" fmla="*/ 0 w 2378758"/>
              <a:gd name="connsiteY0" fmla="*/ 1758 h 257900"/>
              <a:gd name="connsiteX1" fmla="*/ 2376483 w 2378758"/>
              <a:gd name="connsiteY1" fmla="*/ 0 h 257900"/>
              <a:gd name="connsiteX2" fmla="*/ 2378758 w 2378758"/>
              <a:gd name="connsiteY2" fmla="*/ 257900 h 257900"/>
              <a:gd name="connsiteX3" fmla="*/ 370579 w 2378758"/>
              <a:gd name="connsiteY3" fmla="*/ 257780 h 257900"/>
              <a:gd name="connsiteX4" fmla="*/ 0 w 2378758"/>
              <a:gd name="connsiteY4" fmla="*/ 1758 h 25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758" h="257900">
                <a:moveTo>
                  <a:pt x="0" y="1758"/>
                </a:moveTo>
                <a:lnTo>
                  <a:pt x="2376483" y="0"/>
                </a:lnTo>
                <a:cubicBezTo>
                  <a:pt x="2378576" y="204595"/>
                  <a:pt x="2374230" y="-26752"/>
                  <a:pt x="2378758" y="257900"/>
                </a:cubicBezTo>
                <a:lnTo>
                  <a:pt x="370579" y="257780"/>
                </a:lnTo>
                <a:cubicBezTo>
                  <a:pt x="15974" y="226193"/>
                  <a:pt x="3238" y="-12987"/>
                  <a:pt x="0" y="1758"/>
                </a:cubicBezTo>
                <a:close/>
              </a:path>
            </a:pathLst>
          </a:custGeom>
          <a:solidFill>
            <a:schemeClr val="accent1">
              <a:lumMod val="50000"/>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047" name="Rectangle 183"/>
          <p:cNvSpPr>
            <a:spLocks noGrp="1" noChangeArrowheads="1"/>
          </p:cNvSpPr>
          <p:nvPr>
            <p:ph type="subTitle" idx="1" hasCustomPrompt="1"/>
          </p:nvPr>
        </p:nvSpPr>
        <p:spPr bwMode="blackWhite">
          <a:xfrm>
            <a:off x="3044100" y="3314701"/>
            <a:ext cx="5884403" cy="533400"/>
          </a:xfrm>
          <a:prstGeom prst="rect">
            <a:avLst/>
          </a:prstGeom>
          <a:ln w="25400" algn="ctr"/>
        </p:spPr>
        <p:txBody>
          <a:bodyPr tIns="0" bIns="91440" anchor="t">
            <a:noAutofit/>
          </a:bodyPr>
          <a:lstStyle>
            <a:lvl1pPr marL="0" indent="0" algn="l" rtl="0" fontAlgn="base">
              <a:lnSpc>
                <a:spcPct val="85000"/>
              </a:lnSpc>
              <a:spcBef>
                <a:spcPct val="25000"/>
              </a:spcBef>
              <a:spcAft>
                <a:spcPct val="0"/>
              </a:spcAft>
              <a:buClrTx/>
              <a:buFont typeface="Arial" charset="0"/>
              <a:buNone/>
              <a:defRPr lang="en-US" sz="2700" b="0" kern="1200" dirty="0">
                <a:gradFill flip="none" rotWithShape="1">
                  <a:gsLst>
                    <a:gs pos="0">
                      <a:schemeClr val="bg1">
                        <a:lumMod val="85000"/>
                      </a:schemeClr>
                    </a:gs>
                    <a:gs pos="50000">
                      <a:schemeClr val="bg1"/>
                    </a:gs>
                    <a:gs pos="100000">
                      <a:schemeClr val="bg1"/>
                    </a:gs>
                  </a:gsLst>
                  <a:lin ang="18900000" scaled="1"/>
                  <a:tileRect/>
                </a:gradFill>
                <a:effectLst>
                  <a:outerShdw blurRad="50800" dist="50800" dir="5400000" sx="72000" sy="72000" algn="ctr" rotWithShape="0">
                    <a:srgbClr val="000000">
                      <a:alpha val="0"/>
                    </a:srgbClr>
                  </a:outerShdw>
                </a:effectLst>
                <a:latin typeface="Arial" charset="0"/>
                <a:ea typeface="+mn-ea"/>
                <a:cs typeface="+mn-cs"/>
              </a:defRPr>
            </a:lvl1pPr>
          </a:lstStyle>
          <a:p>
            <a:r>
              <a:rPr lang="en-US" dirty="0" smtClean="0"/>
              <a:t>Subhead here</a:t>
            </a:r>
          </a:p>
        </p:txBody>
      </p:sp>
      <p:sp>
        <p:nvSpPr>
          <p:cNvPr id="37046" name="Rectangle 182"/>
          <p:cNvSpPr>
            <a:spLocks noGrp="1" noChangeArrowheads="1"/>
          </p:cNvSpPr>
          <p:nvPr>
            <p:ph type="ctrTitle" hasCustomPrompt="1"/>
          </p:nvPr>
        </p:nvSpPr>
        <p:spPr bwMode="blackWhite">
          <a:xfrm>
            <a:off x="3044100" y="2609849"/>
            <a:ext cx="5884403" cy="666751"/>
          </a:xfrm>
          <a:ln w="25400"/>
        </p:spPr>
        <p:txBody>
          <a:bodyPr tIns="91440" bIns="91440" anchor="b"/>
          <a:lstStyle>
            <a:lvl1pPr algn="l">
              <a:spcBef>
                <a:spcPct val="25000"/>
              </a:spcBef>
              <a:defRPr sz="3200" b="1">
                <a:gradFill flip="none" rotWithShape="1">
                  <a:gsLst>
                    <a:gs pos="0">
                      <a:schemeClr val="bg1">
                        <a:lumMod val="85000"/>
                      </a:schemeClr>
                    </a:gs>
                    <a:gs pos="50000">
                      <a:schemeClr val="bg1"/>
                    </a:gs>
                    <a:gs pos="100000">
                      <a:schemeClr val="bg1"/>
                    </a:gs>
                  </a:gsLst>
                  <a:lin ang="18900000" scaled="1"/>
                  <a:tileRect/>
                </a:gradFill>
                <a:effectLst>
                  <a:glow rad="50800">
                    <a:schemeClr val="accent4">
                      <a:satMod val="175000"/>
                      <a:alpha val="26000"/>
                    </a:schemeClr>
                  </a:glow>
                  <a:outerShdw blurRad="50800" dist="50800" dir="5400000" sx="72000" sy="72000" algn="ctr" rotWithShape="0">
                    <a:srgbClr val="000000">
                      <a:alpha val="0"/>
                    </a:srgbClr>
                  </a:outerShdw>
                </a:effectLst>
              </a:defRPr>
            </a:lvl1pPr>
          </a:lstStyle>
          <a:p>
            <a:r>
              <a:rPr lang="en-US" dirty="0" smtClean="0"/>
              <a:t>Title Goes Here</a:t>
            </a:r>
            <a:endParaRPr lang="en-US" dirty="0"/>
          </a:p>
        </p:txBody>
      </p:sp>
      <p:pic>
        <p:nvPicPr>
          <p:cNvPr id="4100" name="Picture 4" descr="C:\Users\rls02c\Desktop\newtemplate\Automotive_Generic_cutout_PPT.png"/>
          <p:cNvPicPr>
            <a:picLocks noChangeAspect="1" noChangeArrowheads="1"/>
          </p:cNvPicPr>
          <p:nvPr userDrawn="1"/>
        </p:nvPicPr>
        <p:blipFill rotWithShape="1">
          <a:blip r:embed="rId5" cstate="print">
            <a:extLst>
              <a:ext uri="{28A0092B-C50C-407E-A947-70E740481C1C}">
                <a14:useLocalDpi xmlns="" xmlns:a14="http://schemas.microsoft.com/office/drawing/2010/main" val="0"/>
              </a:ext>
            </a:extLst>
          </a:blip>
          <a:srcRect t="12900" r="3932" b="14496"/>
          <a:stretch/>
        </p:blipFill>
        <p:spPr bwMode="auto">
          <a:xfrm>
            <a:off x="5826705" y="3698544"/>
            <a:ext cx="3334547" cy="287833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userDrawn="1"/>
        </p:nvSpPr>
        <p:spPr>
          <a:xfrm>
            <a:off x="137756" y="5832565"/>
            <a:ext cx="1463862" cy="215444"/>
          </a:xfrm>
          <a:prstGeom prst="rect">
            <a:avLst/>
          </a:prstGeom>
          <a:noFill/>
        </p:spPr>
        <p:txBody>
          <a:bodyPr wrap="none" rtlCol="0">
            <a:spAutoFit/>
          </a:bodyPr>
          <a:lstStyle/>
          <a:p>
            <a:r>
              <a:rPr lang="en-US" sz="800" dirty="0" smtClean="0">
                <a:solidFill>
                  <a:prstClr val="black">
                    <a:lumMod val="65000"/>
                    <a:lumOff val="35000"/>
                  </a:prstClr>
                </a:solidFill>
              </a:rPr>
              <a:t>Confidential and Proprietary</a:t>
            </a:r>
            <a:endParaRPr lang="en-US" sz="800" dirty="0">
              <a:solidFill>
                <a:prstClr val="black">
                  <a:lumMod val="65000"/>
                  <a:lumOff val="35000"/>
                </a:prstClr>
              </a:solidFill>
            </a:endParaRPr>
          </a:p>
        </p:txBody>
      </p:sp>
      <p:pic>
        <p:nvPicPr>
          <p:cNvPr id="36" name="Picture 35" descr="India_University.jpg"/>
          <p:cNvPicPr>
            <a:picLocks noChangeAspect="1"/>
          </p:cNvPicPr>
          <p:nvPr userDrawn="1"/>
        </p:nvPicPr>
        <p:blipFill>
          <a:blip r:embed="rId6" cstate="print"/>
          <a:stretch>
            <a:fillRect/>
          </a:stretch>
        </p:blipFill>
        <p:spPr>
          <a:xfrm>
            <a:off x="0" y="399281"/>
            <a:ext cx="2704012" cy="944324"/>
          </a:xfrm>
          <a:prstGeom prst="rect">
            <a:avLst/>
          </a:prstGeom>
        </p:spPr>
      </p:pic>
    </p:spTree>
    <p:extLst>
      <p:ext uri="{BB962C8B-B14F-4D97-AF65-F5344CB8AC3E}">
        <p14:creationId xmlns="" xmlns:p14="http://schemas.microsoft.com/office/powerpoint/2010/main" val="26319859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l">
              <a:defRPr/>
            </a:lvl1pPr>
          </a:lstStyle>
          <a:p>
            <a:pPr lvl="0"/>
            <a:r>
              <a:rPr lang="en-US" dirty="0" smtClean="0"/>
              <a:t>Title Goes Here</a:t>
            </a:r>
          </a:p>
        </p:txBody>
      </p:sp>
      <p:pic>
        <p:nvPicPr>
          <p:cNvPr id="4" name="Picture 3"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
        <p:nvSpPr>
          <p:cNvPr id="6" name="Text Placeholder 5"/>
          <p:cNvSpPr>
            <a:spLocks noGrp="1"/>
          </p:cNvSpPr>
          <p:nvPr>
            <p:ph type="body" sz="quarter" idx="10"/>
          </p:nvPr>
        </p:nvSpPr>
        <p:spPr>
          <a:xfrm>
            <a:off x="1109663" y="1358900"/>
            <a:ext cx="7694612" cy="470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1102549" y="1238250"/>
            <a:ext cx="4812476"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Picture Placeholder 2"/>
          <p:cNvSpPr>
            <a:spLocks noGrp="1"/>
          </p:cNvSpPr>
          <p:nvPr>
            <p:ph type="pic" sz="quarter" idx="11"/>
          </p:nvPr>
        </p:nvSpPr>
        <p:spPr>
          <a:xfrm>
            <a:off x="6041202" y="1238249"/>
            <a:ext cx="2809874" cy="1428750"/>
          </a:xfrm>
        </p:spPr>
        <p:txBody>
          <a:bodyPr>
            <a:normAutofit/>
          </a:bodyPr>
          <a:lstStyle>
            <a:lvl1pPr marL="0" indent="0" algn="ctr">
              <a:buNone/>
              <a:defRPr sz="1700">
                <a:solidFill>
                  <a:schemeClr val="tx1">
                    <a:lumMod val="85000"/>
                    <a:lumOff val="15000"/>
                  </a:schemeClr>
                </a:solidFill>
              </a:defRPr>
            </a:lvl1pPr>
          </a:lstStyle>
          <a:p>
            <a:endParaRPr lang="en-US" dirty="0"/>
          </a:p>
        </p:txBody>
      </p:sp>
      <p:sp>
        <p:nvSpPr>
          <p:cNvPr id="5" name="Picture Placeholder 2"/>
          <p:cNvSpPr>
            <a:spLocks noGrp="1"/>
          </p:cNvSpPr>
          <p:nvPr>
            <p:ph type="pic" sz="quarter" idx="12"/>
          </p:nvPr>
        </p:nvSpPr>
        <p:spPr>
          <a:xfrm>
            <a:off x="6041202" y="2781299"/>
            <a:ext cx="2809874" cy="1514475"/>
          </a:xfrm>
        </p:spPr>
        <p:txBody>
          <a:bodyPr>
            <a:normAutofit/>
          </a:bodyPr>
          <a:lstStyle>
            <a:lvl1pPr marL="0" indent="0" algn="ctr">
              <a:buNone/>
              <a:defRPr sz="1700">
                <a:solidFill>
                  <a:schemeClr val="tx1">
                    <a:lumMod val="85000"/>
                    <a:lumOff val="15000"/>
                  </a:schemeClr>
                </a:solidFill>
              </a:defRPr>
            </a:lvl1pPr>
          </a:lstStyle>
          <a:p>
            <a:endParaRPr lang="en-US" dirty="0"/>
          </a:p>
        </p:txBody>
      </p:sp>
      <p:sp>
        <p:nvSpPr>
          <p:cNvPr id="6" name="Picture Placeholder 2"/>
          <p:cNvSpPr>
            <a:spLocks noGrp="1"/>
          </p:cNvSpPr>
          <p:nvPr>
            <p:ph type="pic" sz="quarter" idx="13"/>
          </p:nvPr>
        </p:nvSpPr>
        <p:spPr>
          <a:xfrm>
            <a:off x="6041202" y="4400549"/>
            <a:ext cx="2809874" cy="1514475"/>
          </a:xfrm>
        </p:spPr>
        <p:txBody>
          <a:bodyPr>
            <a:normAutofit/>
          </a:bodyPr>
          <a:lstStyle>
            <a:lvl1pPr marL="0" indent="0" algn="ctr">
              <a:buNone/>
              <a:defRPr sz="1700">
                <a:solidFill>
                  <a:schemeClr val="tx1">
                    <a:lumMod val="85000"/>
                    <a:lumOff val="15000"/>
                  </a:schemeClr>
                </a:solidFill>
              </a:defRPr>
            </a:lvl1pPr>
          </a:lstStyle>
          <a:p>
            <a:endParaRPr lang="en-US" dirty="0"/>
          </a:p>
        </p:txBody>
      </p:sp>
      <p:pic>
        <p:nvPicPr>
          <p:cNvPr id="8" name="Picture 7" descr="India_University.jpg"/>
          <p:cNvPicPr>
            <a:picLocks noChangeAspect="1"/>
          </p:cNvPicPr>
          <p:nvPr userDrawn="1"/>
        </p:nvPicPr>
        <p:blipFill>
          <a:blip r:embed="rId2" cstate="print"/>
          <a:stretch>
            <a:fillRect/>
          </a:stretch>
        </p:blipFill>
        <p:spPr>
          <a:xfrm>
            <a:off x="470263" y="6083091"/>
            <a:ext cx="2181498" cy="761846"/>
          </a:xfrm>
          <a:prstGeom prst="rect">
            <a:avLst/>
          </a:prstGeom>
        </p:spPr>
      </p:pic>
    </p:spTree>
    <p:extLst>
      <p:ext uri="{BB962C8B-B14F-4D97-AF65-F5344CB8AC3E}">
        <p14:creationId xmlns="" xmlns:p14="http://schemas.microsoft.com/office/powerpoint/2010/main" val="42425501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6"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75"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image" Target="../media/image2.jpeg"/><Relationship Id="rId4" Type="http://schemas.openxmlformats.org/officeDocument/2006/relationships/slideLayout" Target="../slideLayouts/slideLayout4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10" Type="http://schemas.openxmlformats.org/officeDocument/2006/relationships/image" Target="../media/image2.jpeg"/><Relationship Id="rId4" Type="http://schemas.openxmlformats.org/officeDocument/2006/relationships/slideLayout" Target="../slideLayouts/slideLayout5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76" Type="http://schemas.openxmlformats.org/officeDocument/2006/relationships/image" Target="../media/image2.jpe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41" Type="http://schemas.openxmlformats.org/officeDocument/2006/relationships/image" Target="../media/image1.png"/><Relationship Id="rId75" Type="http://schemas.microsoft.com/office/2007/relationships/hdphoto" Target="../media/hdphoto1.wdp"/><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theme" Target="../theme/theme5.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6" Type="http://schemas.openxmlformats.org/officeDocument/2006/relationships/image" Target="../media/image2.jpeg"/><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41" Type="http://schemas.openxmlformats.org/officeDocument/2006/relationships/image" Target="../media/image1.png"/><Relationship Id="rId75" Type="http://schemas.microsoft.com/office/2007/relationships/hdphoto" Target="../media/hdphoto1.wdp"/><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theme" Target="../theme/theme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p:cNvSpPr/>
          <p:nvPr userDrawn="1"/>
        </p:nvSpPr>
        <p:spPr>
          <a:xfrm flipV="1">
            <a:off x="0" y="0"/>
            <a:ext cx="9144000" cy="1638300"/>
          </a:xfrm>
          <a:prstGeom prst="rect">
            <a:avLst/>
          </a:prstGeom>
          <a:gradFill flip="none" rotWithShape="1">
            <a:gsLst>
              <a:gs pos="0">
                <a:schemeClr val="bg1">
                  <a:lumMod val="85000"/>
                </a:schemeClr>
              </a:gs>
              <a:gs pos="19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66"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grpSp>
        <p:nvGrpSpPr>
          <p:cNvPr id="5" name="Group 4"/>
          <p:cNvGrpSpPr/>
          <p:nvPr userDrawn="1"/>
        </p:nvGrpSpPr>
        <p:grpSpPr>
          <a:xfrm>
            <a:off x="633159" y="6272566"/>
            <a:ext cx="1771650" cy="381114"/>
            <a:chOff x="633159" y="6301141"/>
            <a:chExt cx="1771650" cy="381114"/>
          </a:xfrm>
        </p:grpSpPr>
        <p:sp>
          <p:nvSpPr>
            <p:cNvPr id="43"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t>TM</a:t>
              </a:r>
            </a:p>
          </p:txBody>
        </p:sp>
        <p:sp>
          <p:nvSpPr>
            <p:cNvPr id="57"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58"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59"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0"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1"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2"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3"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4"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5"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66"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67"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68"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69"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0"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1"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72"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73"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sp>
        <p:nvSpPr>
          <p:cNvPr id="76" name="Text Box 1"/>
          <p:cNvSpPr txBox="1">
            <a:spLocks noChangeArrowheads="1"/>
          </p:cNvSpPr>
          <p:nvPr userDrawn="1"/>
        </p:nvSpPr>
        <p:spPr bwMode="black">
          <a:xfrm>
            <a:off x="5109081" y="6350719"/>
            <a:ext cx="3839007" cy="307777"/>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the Energy Efficient Solutions logo, mobileGT, PowerQUICC, QorIQ, StarCore and Symphony 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of their respective owners. © 2011 Freescale Semiconductor, Inc.</a:t>
            </a:r>
          </a:p>
        </p:txBody>
      </p:sp>
      <p:sp>
        <p:nvSpPr>
          <p:cNvPr id="77" name="Slide Number Placeholder 1"/>
          <p:cNvSpPr txBox="1">
            <a:spLocks/>
          </p:cNvSpPr>
          <p:nvPr userDrawn="1"/>
        </p:nvSpPr>
        <p:spPr>
          <a:xfrm>
            <a:off x="4680823" y="6314051"/>
            <a:ext cx="398106" cy="365125"/>
          </a:xfrm>
          <a:prstGeom prst="rect">
            <a:avLst/>
          </a:prstGeom>
        </p:spPr>
        <p:txBody>
          <a:bodyPr vert="horz" lIns="91440" tIns="45720" rIns="91440" bIns="4572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9899D5D8-9A89-49C6-87E2-D5B81659BB09}" type="slidenum">
              <a:rPr lang="en-US" smtClean="0">
                <a:solidFill>
                  <a:schemeClr val="tx1">
                    <a:lumMod val="75000"/>
                    <a:lumOff val="25000"/>
                  </a:schemeClr>
                </a:solidFill>
              </a:rPr>
              <a:pPr/>
              <a:t>‹#›</a:t>
            </a:fld>
            <a:endParaRPr lang="en-US" dirty="0">
              <a:solidFill>
                <a:schemeClr val="tx1">
                  <a:lumMod val="75000"/>
                  <a:lumOff val="25000"/>
                </a:schemeClr>
              </a:solidFill>
            </a:endParaRPr>
          </a:p>
        </p:txBody>
      </p:sp>
      <p:cxnSp>
        <p:nvCxnSpPr>
          <p:cNvPr id="79" name="Straight Connector 78"/>
          <p:cNvCxnSpPr/>
          <p:nvPr userDrawn="1"/>
        </p:nvCxnSpPr>
        <p:spPr>
          <a:xfrm>
            <a:off x="5049660" y="6366416"/>
            <a:ext cx="0" cy="2767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4" name="Rounded Rectangle 15"/>
          <p:cNvSpPr/>
          <p:nvPr userDrawn="1"/>
        </p:nvSpPr>
        <p:spPr>
          <a:xfrm flipH="1">
            <a:off x="-22838" y="-9636"/>
            <a:ext cx="378975" cy="6373098"/>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10019"/>
              <a:gd name="connsiteY0" fmla="*/ 8066 h 6576242"/>
              <a:gd name="connsiteX1" fmla="*/ 376489 w 2410019"/>
              <a:gd name="connsiteY1" fmla="*/ 0 h 6576242"/>
              <a:gd name="connsiteX2" fmla="*/ 2410019 w 2410019"/>
              <a:gd name="connsiteY2" fmla="*/ 6576242 h 6576242"/>
              <a:gd name="connsiteX3" fmla="*/ 401840 w 2410019"/>
              <a:gd name="connsiteY3" fmla="*/ 6576122 h 6576242"/>
              <a:gd name="connsiteX4" fmla="*/ 194 w 2410019"/>
              <a:gd name="connsiteY4" fmla="*/ 6174476 h 6576242"/>
              <a:gd name="connsiteX5" fmla="*/ 4486 w 2410019"/>
              <a:gd name="connsiteY5" fmla="*/ 8066 h 6576242"/>
              <a:gd name="connsiteX0" fmla="*/ 4486 w 401840"/>
              <a:gd name="connsiteY0" fmla="*/ 8066 h 6576122"/>
              <a:gd name="connsiteX1" fmla="*/ 376489 w 401840"/>
              <a:gd name="connsiteY1" fmla="*/ 0 h 6576122"/>
              <a:gd name="connsiteX2" fmla="*/ 401840 w 401840"/>
              <a:gd name="connsiteY2" fmla="*/ 6576122 h 6576122"/>
              <a:gd name="connsiteX3" fmla="*/ 194 w 401840"/>
              <a:gd name="connsiteY3" fmla="*/ 6174476 h 6576122"/>
              <a:gd name="connsiteX4" fmla="*/ 4486 w 401840"/>
              <a:gd name="connsiteY4" fmla="*/ 8066 h 6576122"/>
              <a:gd name="connsiteX0" fmla="*/ 4486 w 401840"/>
              <a:gd name="connsiteY0" fmla="*/ 1242 h 6569298"/>
              <a:gd name="connsiteX1" fmla="*/ 369665 w 401840"/>
              <a:gd name="connsiteY1" fmla="*/ 0 h 6569298"/>
              <a:gd name="connsiteX2" fmla="*/ 401840 w 401840"/>
              <a:gd name="connsiteY2" fmla="*/ 6569298 h 6569298"/>
              <a:gd name="connsiteX3" fmla="*/ 194 w 401840"/>
              <a:gd name="connsiteY3" fmla="*/ 6167652 h 6569298"/>
              <a:gd name="connsiteX4" fmla="*/ 4486 w 401840"/>
              <a:gd name="connsiteY4" fmla="*/ 1242 h 6569298"/>
              <a:gd name="connsiteX0" fmla="*/ 4486 w 371900"/>
              <a:gd name="connsiteY0" fmla="*/ 1242 h 6569298"/>
              <a:gd name="connsiteX1" fmla="*/ 369665 w 371900"/>
              <a:gd name="connsiteY1" fmla="*/ 0 h 6569298"/>
              <a:gd name="connsiteX2" fmla="*/ 367721 w 371900"/>
              <a:gd name="connsiteY2" fmla="*/ 6569298 h 6569298"/>
              <a:gd name="connsiteX3" fmla="*/ 194 w 371900"/>
              <a:gd name="connsiteY3" fmla="*/ 6167652 h 6569298"/>
              <a:gd name="connsiteX4" fmla="*/ 4486 w 371900"/>
              <a:gd name="connsiteY4" fmla="*/ 1242 h 6569298"/>
              <a:gd name="connsiteX0" fmla="*/ 4486 w 374545"/>
              <a:gd name="connsiteY0" fmla="*/ 1242 h 6569298"/>
              <a:gd name="connsiteX1" fmla="*/ 369665 w 374545"/>
              <a:gd name="connsiteY1" fmla="*/ 0 h 6569298"/>
              <a:gd name="connsiteX2" fmla="*/ 374545 w 374545"/>
              <a:gd name="connsiteY2" fmla="*/ 6569298 h 6569298"/>
              <a:gd name="connsiteX3" fmla="*/ 194 w 374545"/>
              <a:gd name="connsiteY3" fmla="*/ 6167652 h 6569298"/>
              <a:gd name="connsiteX4" fmla="*/ 4486 w 374545"/>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206068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206068 h 6569298"/>
              <a:gd name="connsiteX0" fmla="*/ 4292 w 374351"/>
              <a:gd name="connsiteY0" fmla="*/ 1242 h 6364472"/>
              <a:gd name="connsiteX1" fmla="*/ 362156 w 374351"/>
              <a:gd name="connsiteY1" fmla="*/ 0 h 6364472"/>
              <a:gd name="connsiteX2" fmla="*/ 374351 w 374351"/>
              <a:gd name="connsiteY2" fmla="*/ 6364472 h 6364472"/>
              <a:gd name="connsiteX3" fmla="*/ 0 w 374351"/>
              <a:gd name="connsiteY3" fmla="*/ 5962826 h 6364472"/>
              <a:gd name="connsiteX4" fmla="*/ 4292 w 374351"/>
              <a:gd name="connsiteY4" fmla="*/ 1242 h 6364472"/>
              <a:gd name="connsiteX0" fmla="*/ 4292 w 374351"/>
              <a:gd name="connsiteY0" fmla="*/ 0 h 6363230"/>
              <a:gd name="connsiteX1" fmla="*/ 369471 w 374351"/>
              <a:gd name="connsiteY1" fmla="*/ 6073 h 6363230"/>
              <a:gd name="connsiteX2" fmla="*/ 374351 w 374351"/>
              <a:gd name="connsiteY2" fmla="*/ 6363230 h 6363230"/>
              <a:gd name="connsiteX3" fmla="*/ 0 w 374351"/>
              <a:gd name="connsiteY3" fmla="*/ 5961584 h 6363230"/>
              <a:gd name="connsiteX4" fmla="*/ 4292 w 374351"/>
              <a:gd name="connsiteY4" fmla="*/ 0 h 6363230"/>
              <a:gd name="connsiteX0" fmla="*/ 4292 w 374351"/>
              <a:gd name="connsiteY0" fmla="*/ 8558 h 6371788"/>
              <a:gd name="connsiteX1" fmla="*/ 369471 w 374351"/>
              <a:gd name="connsiteY1" fmla="*/ 0 h 6371788"/>
              <a:gd name="connsiteX2" fmla="*/ 374351 w 374351"/>
              <a:gd name="connsiteY2" fmla="*/ 6371788 h 6371788"/>
              <a:gd name="connsiteX3" fmla="*/ 0 w 374351"/>
              <a:gd name="connsiteY3" fmla="*/ 5970142 h 6371788"/>
              <a:gd name="connsiteX4" fmla="*/ 4292 w 374351"/>
              <a:gd name="connsiteY4" fmla="*/ 8558 h 6371788"/>
              <a:gd name="connsiteX0" fmla="*/ 4292 w 378975"/>
              <a:gd name="connsiteY0" fmla="*/ 0 h 6363230"/>
              <a:gd name="connsiteX1" fmla="*/ 376787 w 378975"/>
              <a:gd name="connsiteY1" fmla="*/ 6073 h 6363230"/>
              <a:gd name="connsiteX2" fmla="*/ 374351 w 378975"/>
              <a:gd name="connsiteY2" fmla="*/ 6363230 h 6363230"/>
              <a:gd name="connsiteX3" fmla="*/ 0 w 378975"/>
              <a:gd name="connsiteY3" fmla="*/ 5961584 h 6363230"/>
              <a:gd name="connsiteX4" fmla="*/ 4292 w 378975"/>
              <a:gd name="connsiteY4" fmla="*/ 0 h 6363230"/>
              <a:gd name="connsiteX0" fmla="*/ 4292 w 378975"/>
              <a:gd name="connsiteY0" fmla="*/ 8558 h 6371788"/>
              <a:gd name="connsiteX1" fmla="*/ 376787 w 378975"/>
              <a:gd name="connsiteY1" fmla="*/ 0 h 6371788"/>
              <a:gd name="connsiteX2" fmla="*/ 374351 w 378975"/>
              <a:gd name="connsiteY2" fmla="*/ 6371788 h 6371788"/>
              <a:gd name="connsiteX3" fmla="*/ 0 w 378975"/>
              <a:gd name="connsiteY3" fmla="*/ 5970142 h 6371788"/>
              <a:gd name="connsiteX4" fmla="*/ 4292 w 378975"/>
              <a:gd name="connsiteY4" fmla="*/ 8558 h 6371788"/>
              <a:gd name="connsiteX0" fmla="*/ 4292 w 378975"/>
              <a:gd name="connsiteY0" fmla="*/ 0 h 6377861"/>
              <a:gd name="connsiteX1" fmla="*/ 376787 w 378975"/>
              <a:gd name="connsiteY1" fmla="*/ 6073 h 6377861"/>
              <a:gd name="connsiteX2" fmla="*/ 374351 w 378975"/>
              <a:gd name="connsiteY2" fmla="*/ 6377861 h 6377861"/>
              <a:gd name="connsiteX3" fmla="*/ 0 w 378975"/>
              <a:gd name="connsiteY3" fmla="*/ 5976215 h 6377861"/>
              <a:gd name="connsiteX4" fmla="*/ 4292 w 378975"/>
              <a:gd name="connsiteY4" fmla="*/ 0 h 6377861"/>
              <a:gd name="connsiteX0" fmla="*/ 4292 w 378975"/>
              <a:gd name="connsiteY0" fmla="*/ 0 h 6373098"/>
              <a:gd name="connsiteX1" fmla="*/ 376787 w 378975"/>
              <a:gd name="connsiteY1" fmla="*/ 1310 h 6373098"/>
              <a:gd name="connsiteX2" fmla="*/ 374351 w 378975"/>
              <a:gd name="connsiteY2" fmla="*/ 6373098 h 6373098"/>
              <a:gd name="connsiteX3" fmla="*/ 0 w 378975"/>
              <a:gd name="connsiteY3" fmla="*/ 5971452 h 6373098"/>
              <a:gd name="connsiteX4" fmla="*/ 4292 w 378975"/>
              <a:gd name="connsiteY4" fmla="*/ 0 h 637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975" h="6373098">
                <a:moveTo>
                  <a:pt x="4292" y="0"/>
                </a:moveTo>
                <a:lnTo>
                  <a:pt x="376787" y="1310"/>
                </a:lnTo>
                <a:cubicBezTo>
                  <a:pt x="385237" y="2193351"/>
                  <a:pt x="365901" y="4181057"/>
                  <a:pt x="374351" y="6373098"/>
                </a:cubicBezTo>
                <a:cubicBezTo>
                  <a:pt x="152528" y="6373098"/>
                  <a:pt x="0" y="6273661"/>
                  <a:pt x="0" y="5971452"/>
                </a:cubicBezTo>
                <a:cubicBezTo>
                  <a:pt x="0" y="5669243"/>
                  <a:pt x="5737" y="1828308"/>
                  <a:pt x="4292" y="0"/>
                </a:cubicBezTo>
                <a:close/>
              </a:path>
            </a:pathLst>
          </a:custGeom>
          <a:gradFill flip="none" rotWithShape="1">
            <a:gsLst>
              <a:gs pos="0">
                <a:srgbClr val="D8450A"/>
              </a:gs>
              <a:gs pos="50000">
                <a:srgbClr val="F86F08">
                  <a:alpha val="95000"/>
                </a:srgbClr>
              </a:gs>
              <a:gs pos="100000">
                <a:srgbClr val="FC7420">
                  <a:alpha val="94000"/>
                </a:srgbClr>
              </a:gs>
            </a:gsLst>
            <a:lin ang="16200000" scaled="1"/>
            <a:tileRect/>
          </a:gradFill>
          <a:ln>
            <a:noFill/>
          </a:ln>
          <a:effectLst>
            <a:innerShdw blurRad="38100" dist="12700" dir="10800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userDrawn="1"/>
        </p:nvGrpSpPr>
        <p:grpSpPr>
          <a:xfrm>
            <a:off x="143071" y="310601"/>
            <a:ext cx="951756" cy="956225"/>
            <a:chOff x="6866421" y="109537"/>
            <a:chExt cx="2028825" cy="2038350"/>
          </a:xfrm>
          <a:effectLst/>
        </p:grpSpPr>
        <p:pic>
          <p:nvPicPr>
            <p:cNvPr id="83" name="Picture 181" descr="Dmd_CHIP_72dpi_5"/>
            <p:cNvPicPr>
              <a:picLocks noChangeAspect="1" noChangeArrowheads="1"/>
            </p:cNvPicPr>
            <p:nvPr/>
          </p:nvPicPr>
          <p:blipFill>
            <a:blip r:embed="rId41" cstate="print">
              <a:extLst>
                <a:ext uri="{BEBA8EAE-BF5A-486C-A8C5-ECC9F3942E4B}">
                  <a14:imgProps xmlns="" xmlns:a14="http://schemas.microsoft.com/office/drawing/2010/main">
                    <a14:imgLayer r:embed="rId75">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85" name="Rectangle 84"/>
            <p:cNvSpPr/>
            <p:nvPr userDrawn="1"/>
          </p:nvSpPr>
          <p:spPr>
            <a:xfrm rot="18851266">
              <a:off x="7156392" y="418319"/>
              <a:ext cx="1434596" cy="1387450"/>
            </a:xfrm>
            <a:prstGeom prst="rect">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16"/>
          <p:cNvSpPr>
            <a:spLocks noGrp="1"/>
          </p:cNvSpPr>
          <p:nvPr>
            <p:ph type="body" idx="1"/>
          </p:nvPr>
        </p:nvSpPr>
        <p:spPr>
          <a:xfrm>
            <a:off x="1102549" y="1239492"/>
            <a:ext cx="7755701" cy="466600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Box 30"/>
          <p:cNvSpPr txBox="1"/>
          <p:nvPr userDrawn="1"/>
        </p:nvSpPr>
        <p:spPr>
          <a:xfrm>
            <a:off x="5007128" y="6157378"/>
            <a:ext cx="1463862" cy="215444"/>
          </a:xfrm>
          <a:prstGeom prst="rect">
            <a:avLst/>
          </a:prstGeom>
          <a:noFill/>
        </p:spPr>
        <p:txBody>
          <a:bodyPr wrap="none" rtlCol="0">
            <a:spAutoFit/>
          </a:bodyPr>
          <a:lstStyle/>
          <a:p>
            <a:r>
              <a:rPr lang="en-US" sz="800" b="0" dirty="0" smtClean="0">
                <a:solidFill>
                  <a:schemeClr val="tx1">
                    <a:lumMod val="65000"/>
                    <a:lumOff val="35000"/>
                  </a:schemeClr>
                </a:solidFill>
              </a:rPr>
              <a:t>Confidential and</a:t>
            </a:r>
            <a:r>
              <a:rPr lang="en-US" sz="800" b="0" baseline="0" dirty="0" smtClean="0">
                <a:solidFill>
                  <a:schemeClr val="tx1">
                    <a:lumMod val="65000"/>
                    <a:lumOff val="35000"/>
                  </a:schemeClr>
                </a:solidFill>
              </a:rPr>
              <a:t> Proprietary</a:t>
            </a:r>
            <a:endParaRPr lang="en-US" sz="800" b="0" dirty="0">
              <a:solidFill>
                <a:schemeClr val="tx1">
                  <a:lumMod val="65000"/>
                  <a:lumOff val="35000"/>
                </a:schemeClr>
              </a:solidFill>
            </a:endParaRPr>
          </a:p>
        </p:txBody>
      </p:sp>
      <p:pic>
        <p:nvPicPr>
          <p:cNvPr id="33" name="Picture 32" descr="India_University.jpg"/>
          <p:cNvPicPr>
            <a:picLocks noChangeAspect="1"/>
          </p:cNvPicPr>
          <p:nvPr userDrawn="1"/>
        </p:nvPicPr>
        <p:blipFill>
          <a:blip r:embed="rId76" cstate="print"/>
          <a:stretch>
            <a:fillRect/>
          </a:stretch>
        </p:blipFill>
        <p:spPr>
          <a:xfrm>
            <a:off x="470263" y="6083091"/>
            <a:ext cx="2181498" cy="761846"/>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716" r:id="rId2"/>
    <p:sldLayoutId id="2147483658" r:id="rId3"/>
    <p:sldLayoutId id="2147483689" r:id="rId4"/>
    <p:sldLayoutId id="2147483691" r:id="rId5"/>
    <p:sldLayoutId id="2147483698" r:id="rId6"/>
    <p:sldLayoutId id="2147483699" r:id="rId7"/>
    <p:sldLayoutId id="2147483700"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Lst>
  <p:transition>
    <p:fade/>
  </p:transition>
  <p:timing>
    <p:tnLst>
      <p:par>
        <p:cTn id="1" dur="indefinite" restart="never" nodeType="tmRoot"/>
      </p:par>
    </p:tnLst>
  </p:timing>
  <p:hf hdr="0" ftr="0" dt="0"/>
  <p:txStyles>
    <p:titleStyle>
      <a:lvl1pPr algn="l" rtl="0" fontAlgn="base">
        <a:lnSpc>
          <a:spcPct val="100000"/>
        </a:lnSpc>
        <a:spcBef>
          <a:spcPct val="0"/>
        </a:spcBef>
        <a:spcAft>
          <a:spcPct val="0"/>
        </a:spcAft>
        <a:defRPr lang="en-US" sz="2600" b="1" kern="1200" dirty="0" smtClean="0">
          <a:gradFill>
            <a:gsLst>
              <a:gs pos="0">
                <a:schemeClr val="bg1">
                  <a:lumMod val="50000"/>
                </a:schemeClr>
              </a:gs>
              <a:gs pos="99167">
                <a:schemeClr val="tx1"/>
              </a:gs>
              <a:gs pos="64000">
                <a:schemeClr val="tx1">
                  <a:lumMod val="85000"/>
                  <a:lumOff val="15000"/>
                </a:schemeClr>
              </a:gs>
            </a:gsLst>
            <a:lin ang="5400000" scaled="1"/>
          </a:gradFill>
          <a:effectLst>
            <a:outerShdw blurRad="152400" dist="25400" dir="5400000" algn="t" rotWithShape="0">
              <a:schemeClr val="bg1"/>
            </a:outerShdw>
          </a:effectLst>
          <a:latin typeface="Arial" charset="0"/>
          <a:ea typeface="+mn-ea"/>
          <a:cs typeface="+mn-cs"/>
        </a:defRPr>
      </a:lvl1pPr>
      <a:lvl2pPr algn="r" rtl="0" fontAlgn="base">
        <a:lnSpc>
          <a:spcPct val="85000"/>
        </a:lnSpc>
        <a:spcBef>
          <a:spcPct val="0"/>
        </a:spcBef>
        <a:spcAft>
          <a:spcPct val="0"/>
        </a:spcAft>
        <a:defRPr sz="2200" b="1">
          <a:solidFill>
            <a:schemeClr val="tx1"/>
          </a:solidFill>
          <a:latin typeface="Arial" charset="0"/>
        </a:defRPr>
      </a:lvl2pPr>
      <a:lvl3pPr algn="r" rtl="0" fontAlgn="base">
        <a:lnSpc>
          <a:spcPct val="85000"/>
        </a:lnSpc>
        <a:spcBef>
          <a:spcPct val="0"/>
        </a:spcBef>
        <a:spcAft>
          <a:spcPct val="0"/>
        </a:spcAft>
        <a:defRPr sz="2200" b="1">
          <a:solidFill>
            <a:schemeClr val="tx1"/>
          </a:solidFill>
          <a:latin typeface="Arial" charset="0"/>
        </a:defRPr>
      </a:lvl3pPr>
      <a:lvl4pPr algn="r" rtl="0" fontAlgn="base">
        <a:lnSpc>
          <a:spcPct val="85000"/>
        </a:lnSpc>
        <a:spcBef>
          <a:spcPct val="0"/>
        </a:spcBef>
        <a:spcAft>
          <a:spcPct val="0"/>
        </a:spcAft>
        <a:defRPr sz="2200" b="1">
          <a:solidFill>
            <a:schemeClr val="tx1"/>
          </a:solidFill>
          <a:latin typeface="Arial" charset="0"/>
        </a:defRPr>
      </a:lvl4pPr>
      <a:lvl5pPr algn="r" rtl="0" fontAlgn="base">
        <a:lnSpc>
          <a:spcPct val="85000"/>
        </a:lnSpc>
        <a:spcBef>
          <a:spcPct val="0"/>
        </a:spcBef>
        <a:spcAft>
          <a:spcPct val="0"/>
        </a:spcAft>
        <a:defRPr sz="2200" b="1">
          <a:solidFill>
            <a:schemeClr val="tx1"/>
          </a:solidFill>
          <a:latin typeface="Arial" charset="0"/>
        </a:defRPr>
      </a:lvl5pPr>
      <a:lvl6pPr marL="457200" algn="r" rtl="0" fontAlgn="base">
        <a:lnSpc>
          <a:spcPct val="85000"/>
        </a:lnSpc>
        <a:spcBef>
          <a:spcPct val="0"/>
        </a:spcBef>
        <a:spcAft>
          <a:spcPct val="0"/>
        </a:spcAft>
        <a:defRPr sz="2200" b="1">
          <a:solidFill>
            <a:schemeClr val="tx1"/>
          </a:solidFill>
          <a:latin typeface="Arial" charset="0"/>
        </a:defRPr>
      </a:lvl6pPr>
      <a:lvl7pPr marL="914400" algn="r" rtl="0" fontAlgn="base">
        <a:lnSpc>
          <a:spcPct val="85000"/>
        </a:lnSpc>
        <a:spcBef>
          <a:spcPct val="0"/>
        </a:spcBef>
        <a:spcAft>
          <a:spcPct val="0"/>
        </a:spcAft>
        <a:defRPr sz="2200" b="1">
          <a:solidFill>
            <a:schemeClr val="tx1"/>
          </a:solidFill>
          <a:latin typeface="Arial" charset="0"/>
        </a:defRPr>
      </a:lvl7pPr>
      <a:lvl8pPr marL="1371600" algn="r" rtl="0" fontAlgn="base">
        <a:lnSpc>
          <a:spcPct val="85000"/>
        </a:lnSpc>
        <a:spcBef>
          <a:spcPct val="0"/>
        </a:spcBef>
        <a:spcAft>
          <a:spcPct val="0"/>
        </a:spcAft>
        <a:defRPr sz="2200" b="1">
          <a:solidFill>
            <a:schemeClr val="tx1"/>
          </a:solidFill>
          <a:latin typeface="Arial" charset="0"/>
        </a:defRPr>
      </a:lvl8pPr>
      <a:lvl9pPr marL="1828800" algn="r" rtl="0" fontAlgn="base">
        <a:lnSpc>
          <a:spcPct val="85000"/>
        </a:lnSpc>
        <a:spcBef>
          <a:spcPct val="0"/>
        </a:spcBef>
        <a:spcAft>
          <a:spcPct val="0"/>
        </a:spcAft>
        <a:defRPr sz="2200" b="1">
          <a:solidFill>
            <a:schemeClr val="tx1"/>
          </a:solidFill>
          <a:latin typeface="Arial" charset="0"/>
        </a:defRPr>
      </a:lvl9pPr>
    </p:titleStyle>
    <p:body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0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6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4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 name="Rectangle 73"/>
          <p:cNvSpPr/>
          <p:nvPr userDrawn="1"/>
        </p:nvSpPr>
        <p:spPr>
          <a:xfrm flipV="1">
            <a:off x="0" y="0"/>
            <a:ext cx="9144000" cy="1638300"/>
          </a:xfrm>
          <a:prstGeom prst="rect">
            <a:avLst/>
          </a:prstGeom>
          <a:gradFill flip="none" rotWithShape="1">
            <a:gsLst>
              <a:gs pos="0">
                <a:schemeClr val="bg1">
                  <a:lumMod val="85000"/>
                </a:schemeClr>
              </a:gs>
              <a:gs pos="19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66" name="Rectangle 226"/>
          <p:cNvSpPr>
            <a:spLocks noGrp="1" noChangeArrowheads="1"/>
          </p:cNvSpPr>
          <p:nvPr>
            <p:ph type="title"/>
          </p:nvPr>
        </p:nvSpPr>
        <p:spPr bwMode="auto">
          <a:xfrm>
            <a:off x="534019" y="280713"/>
            <a:ext cx="8315796"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grpSp>
        <p:nvGrpSpPr>
          <p:cNvPr id="5" name="Group 4"/>
          <p:cNvGrpSpPr/>
          <p:nvPr userDrawn="1"/>
        </p:nvGrpSpPr>
        <p:grpSpPr>
          <a:xfrm>
            <a:off x="633159" y="6272566"/>
            <a:ext cx="1771650" cy="381114"/>
            <a:chOff x="633159" y="6301141"/>
            <a:chExt cx="1771650" cy="381114"/>
          </a:xfrm>
        </p:grpSpPr>
        <p:sp>
          <p:nvSpPr>
            <p:cNvPr id="43"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t>TM</a:t>
              </a:r>
            </a:p>
          </p:txBody>
        </p:sp>
        <p:sp>
          <p:nvSpPr>
            <p:cNvPr id="57"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58"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59"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0"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1"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2"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3"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64"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65"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66"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67"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68"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69"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0"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71"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72"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73"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sp>
        <p:nvSpPr>
          <p:cNvPr id="76" name="Text Box 1"/>
          <p:cNvSpPr txBox="1">
            <a:spLocks noChangeArrowheads="1"/>
          </p:cNvSpPr>
          <p:nvPr userDrawn="1"/>
        </p:nvSpPr>
        <p:spPr bwMode="black">
          <a:xfrm>
            <a:off x="5109081" y="6350719"/>
            <a:ext cx="3839007" cy="307777"/>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the Energy Efficient Solutions logo, mobileGT, PowerQUICC, QorIQ, StarCore and Symphony 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of their respective owners. © 2011 Freescale Semiconductor, Inc.</a:t>
            </a:r>
          </a:p>
        </p:txBody>
      </p:sp>
      <p:sp>
        <p:nvSpPr>
          <p:cNvPr id="77" name="Slide Number Placeholder 1"/>
          <p:cNvSpPr txBox="1">
            <a:spLocks/>
          </p:cNvSpPr>
          <p:nvPr userDrawn="1"/>
        </p:nvSpPr>
        <p:spPr>
          <a:xfrm>
            <a:off x="4680823" y="6314051"/>
            <a:ext cx="398106" cy="365125"/>
          </a:xfrm>
          <a:prstGeom prst="rect">
            <a:avLst/>
          </a:prstGeom>
        </p:spPr>
        <p:txBody>
          <a:bodyPr vert="horz" lIns="91440" tIns="45720" rIns="91440" bIns="4572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9899D5D8-9A89-49C6-87E2-D5B81659BB09}" type="slidenum">
              <a:rPr lang="en-US" smtClean="0">
                <a:solidFill>
                  <a:schemeClr val="tx1">
                    <a:lumMod val="75000"/>
                    <a:lumOff val="25000"/>
                  </a:schemeClr>
                </a:solidFill>
              </a:rPr>
              <a:pPr/>
              <a:t>‹#›</a:t>
            </a:fld>
            <a:endParaRPr lang="en-US" dirty="0">
              <a:solidFill>
                <a:schemeClr val="tx1">
                  <a:lumMod val="75000"/>
                  <a:lumOff val="25000"/>
                </a:schemeClr>
              </a:solidFill>
            </a:endParaRPr>
          </a:p>
        </p:txBody>
      </p:sp>
      <p:cxnSp>
        <p:nvCxnSpPr>
          <p:cNvPr id="79" name="Straight Connector 78"/>
          <p:cNvCxnSpPr/>
          <p:nvPr userDrawn="1"/>
        </p:nvCxnSpPr>
        <p:spPr>
          <a:xfrm>
            <a:off x="5049660" y="6366416"/>
            <a:ext cx="0" cy="2767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4" name="Rounded Rectangle 15"/>
          <p:cNvSpPr/>
          <p:nvPr userDrawn="1"/>
        </p:nvSpPr>
        <p:spPr>
          <a:xfrm flipH="1">
            <a:off x="-22838" y="-9636"/>
            <a:ext cx="378975" cy="6373098"/>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10019"/>
              <a:gd name="connsiteY0" fmla="*/ 8066 h 6576242"/>
              <a:gd name="connsiteX1" fmla="*/ 376489 w 2410019"/>
              <a:gd name="connsiteY1" fmla="*/ 0 h 6576242"/>
              <a:gd name="connsiteX2" fmla="*/ 2410019 w 2410019"/>
              <a:gd name="connsiteY2" fmla="*/ 6576242 h 6576242"/>
              <a:gd name="connsiteX3" fmla="*/ 401840 w 2410019"/>
              <a:gd name="connsiteY3" fmla="*/ 6576122 h 6576242"/>
              <a:gd name="connsiteX4" fmla="*/ 194 w 2410019"/>
              <a:gd name="connsiteY4" fmla="*/ 6174476 h 6576242"/>
              <a:gd name="connsiteX5" fmla="*/ 4486 w 2410019"/>
              <a:gd name="connsiteY5" fmla="*/ 8066 h 6576242"/>
              <a:gd name="connsiteX0" fmla="*/ 4486 w 401840"/>
              <a:gd name="connsiteY0" fmla="*/ 8066 h 6576122"/>
              <a:gd name="connsiteX1" fmla="*/ 376489 w 401840"/>
              <a:gd name="connsiteY1" fmla="*/ 0 h 6576122"/>
              <a:gd name="connsiteX2" fmla="*/ 401840 w 401840"/>
              <a:gd name="connsiteY2" fmla="*/ 6576122 h 6576122"/>
              <a:gd name="connsiteX3" fmla="*/ 194 w 401840"/>
              <a:gd name="connsiteY3" fmla="*/ 6174476 h 6576122"/>
              <a:gd name="connsiteX4" fmla="*/ 4486 w 401840"/>
              <a:gd name="connsiteY4" fmla="*/ 8066 h 6576122"/>
              <a:gd name="connsiteX0" fmla="*/ 4486 w 401840"/>
              <a:gd name="connsiteY0" fmla="*/ 1242 h 6569298"/>
              <a:gd name="connsiteX1" fmla="*/ 369665 w 401840"/>
              <a:gd name="connsiteY1" fmla="*/ 0 h 6569298"/>
              <a:gd name="connsiteX2" fmla="*/ 401840 w 401840"/>
              <a:gd name="connsiteY2" fmla="*/ 6569298 h 6569298"/>
              <a:gd name="connsiteX3" fmla="*/ 194 w 401840"/>
              <a:gd name="connsiteY3" fmla="*/ 6167652 h 6569298"/>
              <a:gd name="connsiteX4" fmla="*/ 4486 w 401840"/>
              <a:gd name="connsiteY4" fmla="*/ 1242 h 6569298"/>
              <a:gd name="connsiteX0" fmla="*/ 4486 w 371900"/>
              <a:gd name="connsiteY0" fmla="*/ 1242 h 6569298"/>
              <a:gd name="connsiteX1" fmla="*/ 369665 w 371900"/>
              <a:gd name="connsiteY1" fmla="*/ 0 h 6569298"/>
              <a:gd name="connsiteX2" fmla="*/ 367721 w 371900"/>
              <a:gd name="connsiteY2" fmla="*/ 6569298 h 6569298"/>
              <a:gd name="connsiteX3" fmla="*/ 194 w 371900"/>
              <a:gd name="connsiteY3" fmla="*/ 6167652 h 6569298"/>
              <a:gd name="connsiteX4" fmla="*/ 4486 w 371900"/>
              <a:gd name="connsiteY4" fmla="*/ 1242 h 6569298"/>
              <a:gd name="connsiteX0" fmla="*/ 4486 w 374545"/>
              <a:gd name="connsiteY0" fmla="*/ 1242 h 6569298"/>
              <a:gd name="connsiteX1" fmla="*/ 369665 w 374545"/>
              <a:gd name="connsiteY1" fmla="*/ 0 h 6569298"/>
              <a:gd name="connsiteX2" fmla="*/ 374545 w 374545"/>
              <a:gd name="connsiteY2" fmla="*/ 6569298 h 6569298"/>
              <a:gd name="connsiteX3" fmla="*/ 194 w 374545"/>
              <a:gd name="connsiteY3" fmla="*/ 6167652 h 6569298"/>
              <a:gd name="connsiteX4" fmla="*/ 4486 w 374545"/>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206068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206068 h 6569298"/>
              <a:gd name="connsiteX0" fmla="*/ 4292 w 374351"/>
              <a:gd name="connsiteY0" fmla="*/ 1242 h 6364472"/>
              <a:gd name="connsiteX1" fmla="*/ 362156 w 374351"/>
              <a:gd name="connsiteY1" fmla="*/ 0 h 6364472"/>
              <a:gd name="connsiteX2" fmla="*/ 374351 w 374351"/>
              <a:gd name="connsiteY2" fmla="*/ 6364472 h 6364472"/>
              <a:gd name="connsiteX3" fmla="*/ 0 w 374351"/>
              <a:gd name="connsiteY3" fmla="*/ 5962826 h 6364472"/>
              <a:gd name="connsiteX4" fmla="*/ 4292 w 374351"/>
              <a:gd name="connsiteY4" fmla="*/ 1242 h 6364472"/>
              <a:gd name="connsiteX0" fmla="*/ 4292 w 374351"/>
              <a:gd name="connsiteY0" fmla="*/ 0 h 6363230"/>
              <a:gd name="connsiteX1" fmla="*/ 369471 w 374351"/>
              <a:gd name="connsiteY1" fmla="*/ 6073 h 6363230"/>
              <a:gd name="connsiteX2" fmla="*/ 374351 w 374351"/>
              <a:gd name="connsiteY2" fmla="*/ 6363230 h 6363230"/>
              <a:gd name="connsiteX3" fmla="*/ 0 w 374351"/>
              <a:gd name="connsiteY3" fmla="*/ 5961584 h 6363230"/>
              <a:gd name="connsiteX4" fmla="*/ 4292 w 374351"/>
              <a:gd name="connsiteY4" fmla="*/ 0 h 6363230"/>
              <a:gd name="connsiteX0" fmla="*/ 4292 w 374351"/>
              <a:gd name="connsiteY0" fmla="*/ 8558 h 6371788"/>
              <a:gd name="connsiteX1" fmla="*/ 369471 w 374351"/>
              <a:gd name="connsiteY1" fmla="*/ 0 h 6371788"/>
              <a:gd name="connsiteX2" fmla="*/ 374351 w 374351"/>
              <a:gd name="connsiteY2" fmla="*/ 6371788 h 6371788"/>
              <a:gd name="connsiteX3" fmla="*/ 0 w 374351"/>
              <a:gd name="connsiteY3" fmla="*/ 5970142 h 6371788"/>
              <a:gd name="connsiteX4" fmla="*/ 4292 w 374351"/>
              <a:gd name="connsiteY4" fmla="*/ 8558 h 6371788"/>
              <a:gd name="connsiteX0" fmla="*/ 4292 w 378975"/>
              <a:gd name="connsiteY0" fmla="*/ 0 h 6363230"/>
              <a:gd name="connsiteX1" fmla="*/ 376787 w 378975"/>
              <a:gd name="connsiteY1" fmla="*/ 6073 h 6363230"/>
              <a:gd name="connsiteX2" fmla="*/ 374351 w 378975"/>
              <a:gd name="connsiteY2" fmla="*/ 6363230 h 6363230"/>
              <a:gd name="connsiteX3" fmla="*/ 0 w 378975"/>
              <a:gd name="connsiteY3" fmla="*/ 5961584 h 6363230"/>
              <a:gd name="connsiteX4" fmla="*/ 4292 w 378975"/>
              <a:gd name="connsiteY4" fmla="*/ 0 h 6363230"/>
              <a:gd name="connsiteX0" fmla="*/ 4292 w 378975"/>
              <a:gd name="connsiteY0" fmla="*/ 8558 h 6371788"/>
              <a:gd name="connsiteX1" fmla="*/ 376787 w 378975"/>
              <a:gd name="connsiteY1" fmla="*/ 0 h 6371788"/>
              <a:gd name="connsiteX2" fmla="*/ 374351 w 378975"/>
              <a:gd name="connsiteY2" fmla="*/ 6371788 h 6371788"/>
              <a:gd name="connsiteX3" fmla="*/ 0 w 378975"/>
              <a:gd name="connsiteY3" fmla="*/ 5970142 h 6371788"/>
              <a:gd name="connsiteX4" fmla="*/ 4292 w 378975"/>
              <a:gd name="connsiteY4" fmla="*/ 8558 h 6371788"/>
              <a:gd name="connsiteX0" fmla="*/ 4292 w 378975"/>
              <a:gd name="connsiteY0" fmla="*/ 0 h 6377861"/>
              <a:gd name="connsiteX1" fmla="*/ 376787 w 378975"/>
              <a:gd name="connsiteY1" fmla="*/ 6073 h 6377861"/>
              <a:gd name="connsiteX2" fmla="*/ 374351 w 378975"/>
              <a:gd name="connsiteY2" fmla="*/ 6377861 h 6377861"/>
              <a:gd name="connsiteX3" fmla="*/ 0 w 378975"/>
              <a:gd name="connsiteY3" fmla="*/ 5976215 h 6377861"/>
              <a:gd name="connsiteX4" fmla="*/ 4292 w 378975"/>
              <a:gd name="connsiteY4" fmla="*/ 0 h 6377861"/>
              <a:gd name="connsiteX0" fmla="*/ 4292 w 378975"/>
              <a:gd name="connsiteY0" fmla="*/ 0 h 6373098"/>
              <a:gd name="connsiteX1" fmla="*/ 376787 w 378975"/>
              <a:gd name="connsiteY1" fmla="*/ 1310 h 6373098"/>
              <a:gd name="connsiteX2" fmla="*/ 374351 w 378975"/>
              <a:gd name="connsiteY2" fmla="*/ 6373098 h 6373098"/>
              <a:gd name="connsiteX3" fmla="*/ 0 w 378975"/>
              <a:gd name="connsiteY3" fmla="*/ 5971452 h 6373098"/>
              <a:gd name="connsiteX4" fmla="*/ 4292 w 378975"/>
              <a:gd name="connsiteY4" fmla="*/ 0 h 637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975" h="6373098">
                <a:moveTo>
                  <a:pt x="4292" y="0"/>
                </a:moveTo>
                <a:lnTo>
                  <a:pt x="376787" y="1310"/>
                </a:lnTo>
                <a:cubicBezTo>
                  <a:pt x="385237" y="2193351"/>
                  <a:pt x="365901" y="4181057"/>
                  <a:pt x="374351" y="6373098"/>
                </a:cubicBezTo>
                <a:cubicBezTo>
                  <a:pt x="152528" y="6373098"/>
                  <a:pt x="0" y="6273661"/>
                  <a:pt x="0" y="5971452"/>
                </a:cubicBezTo>
                <a:cubicBezTo>
                  <a:pt x="0" y="5669243"/>
                  <a:pt x="5737" y="1828308"/>
                  <a:pt x="4292" y="0"/>
                </a:cubicBezTo>
                <a:close/>
              </a:path>
            </a:pathLst>
          </a:custGeom>
          <a:gradFill flip="none" rotWithShape="1">
            <a:gsLst>
              <a:gs pos="0">
                <a:srgbClr val="D8450A"/>
              </a:gs>
              <a:gs pos="50000">
                <a:srgbClr val="F86F08">
                  <a:alpha val="95000"/>
                </a:srgbClr>
              </a:gs>
              <a:gs pos="100000">
                <a:srgbClr val="FC7420">
                  <a:alpha val="94000"/>
                </a:srgbClr>
              </a:gs>
            </a:gsLst>
            <a:lin ang="16200000" scaled="1"/>
            <a:tileRect/>
          </a:gradFill>
          <a:ln>
            <a:noFill/>
          </a:ln>
          <a:effectLst>
            <a:innerShdw blurRad="38100" dist="12700" dir="10800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p:cNvSpPr>
            <a:spLocks noGrp="1"/>
          </p:cNvSpPr>
          <p:nvPr>
            <p:ph type="body" idx="1"/>
          </p:nvPr>
        </p:nvSpPr>
        <p:spPr>
          <a:xfrm>
            <a:off x="533399" y="1068042"/>
            <a:ext cx="8324851" cy="466600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TextBox 27"/>
          <p:cNvSpPr txBox="1"/>
          <p:nvPr userDrawn="1"/>
        </p:nvSpPr>
        <p:spPr>
          <a:xfrm>
            <a:off x="5007128" y="6157378"/>
            <a:ext cx="1463862" cy="215444"/>
          </a:xfrm>
          <a:prstGeom prst="rect">
            <a:avLst/>
          </a:prstGeom>
          <a:noFill/>
        </p:spPr>
        <p:txBody>
          <a:bodyPr wrap="none" rtlCol="0">
            <a:spAutoFit/>
          </a:bodyPr>
          <a:lstStyle/>
          <a:p>
            <a:r>
              <a:rPr lang="en-US" sz="800" b="0" dirty="0" smtClean="0">
                <a:solidFill>
                  <a:schemeClr val="tx1">
                    <a:lumMod val="65000"/>
                    <a:lumOff val="35000"/>
                  </a:schemeClr>
                </a:solidFill>
              </a:rPr>
              <a:t>Confidential and</a:t>
            </a:r>
            <a:r>
              <a:rPr lang="en-US" sz="800" b="0" baseline="0" dirty="0" smtClean="0">
                <a:solidFill>
                  <a:schemeClr val="tx1">
                    <a:lumMod val="65000"/>
                    <a:lumOff val="35000"/>
                  </a:schemeClr>
                </a:solidFill>
              </a:rPr>
              <a:t> Proprietary</a:t>
            </a:r>
            <a:endParaRPr lang="en-US" sz="800" b="0" dirty="0">
              <a:solidFill>
                <a:schemeClr val="tx1">
                  <a:lumMod val="65000"/>
                  <a:lumOff val="35000"/>
                </a:schemeClr>
              </a:solidFill>
            </a:endParaRPr>
          </a:p>
        </p:txBody>
      </p:sp>
      <p:pic>
        <p:nvPicPr>
          <p:cNvPr id="30" name="Picture 29" descr="India_University.jpg"/>
          <p:cNvPicPr>
            <a:picLocks noChangeAspect="1"/>
          </p:cNvPicPr>
          <p:nvPr userDrawn="1"/>
        </p:nvPicPr>
        <p:blipFill>
          <a:blip r:embed="rId10" cstate="print"/>
          <a:stretch>
            <a:fillRect/>
          </a:stretch>
        </p:blipFill>
        <p:spPr>
          <a:xfrm>
            <a:off x="470263" y="6083091"/>
            <a:ext cx="2181498" cy="761846"/>
          </a:xfrm>
          <a:prstGeom prst="rect">
            <a:avLst/>
          </a:prstGeom>
        </p:spPr>
      </p:pic>
    </p:spTree>
    <p:extLst>
      <p:ext uri="{BB962C8B-B14F-4D97-AF65-F5344CB8AC3E}">
        <p14:creationId xmlns="" xmlns:p14="http://schemas.microsoft.com/office/powerpoint/2010/main" val="196630136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687" r:id="rId3"/>
    <p:sldLayoutId id="2147483688" r:id="rId4"/>
    <p:sldLayoutId id="2147483690" r:id="rId5"/>
    <p:sldLayoutId id="2147483701" r:id="rId6"/>
    <p:sldLayoutId id="2147483702" r:id="rId7"/>
    <p:sldLayoutId id="2147483703" r:id="rId8"/>
  </p:sldLayoutIdLst>
  <p:transition>
    <p:fade/>
  </p:transition>
  <p:timing>
    <p:tnLst>
      <p:par>
        <p:cTn id="1" dur="indefinite" restart="never" nodeType="tmRoot"/>
      </p:par>
    </p:tnLst>
  </p:timing>
  <p:hf hdr="0" ftr="0" dt="0"/>
  <p:txStyles>
    <p:titleStyle>
      <a:lvl1pPr algn="l" rtl="0" fontAlgn="base">
        <a:lnSpc>
          <a:spcPct val="100000"/>
        </a:lnSpc>
        <a:spcBef>
          <a:spcPct val="0"/>
        </a:spcBef>
        <a:spcAft>
          <a:spcPct val="0"/>
        </a:spcAft>
        <a:defRPr lang="en-US" sz="2600" b="1" kern="1200" dirty="0" smtClean="0">
          <a:gradFill>
            <a:gsLst>
              <a:gs pos="0">
                <a:schemeClr val="bg1">
                  <a:lumMod val="50000"/>
                </a:schemeClr>
              </a:gs>
              <a:gs pos="99167">
                <a:schemeClr val="tx1"/>
              </a:gs>
              <a:gs pos="64000">
                <a:schemeClr val="tx1">
                  <a:lumMod val="85000"/>
                  <a:lumOff val="15000"/>
                </a:schemeClr>
              </a:gs>
            </a:gsLst>
            <a:lin ang="5400000" scaled="1"/>
          </a:gradFill>
          <a:effectLst>
            <a:outerShdw blurRad="152400" dist="25400" dir="5400000" algn="t" rotWithShape="0">
              <a:schemeClr val="bg1"/>
            </a:outerShdw>
          </a:effectLst>
          <a:latin typeface="Arial" charset="0"/>
          <a:ea typeface="+mn-ea"/>
          <a:cs typeface="+mn-cs"/>
        </a:defRPr>
      </a:lvl1pPr>
      <a:lvl2pPr algn="r" rtl="0" fontAlgn="base">
        <a:lnSpc>
          <a:spcPct val="85000"/>
        </a:lnSpc>
        <a:spcBef>
          <a:spcPct val="0"/>
        </a:spcBef>
        <a:spcAft>
          <a:spcPct val="0"/>
        </a:spcAft>
        <a:defRPr sz="2200" b="1">
          <a:solidFill>
            <a:schemeClr val="tx1"/>
          </a:solidFill>
          <a:latin typeface="Arial" charset="0"/>
        </a:defRPr>
      </a:lvl2pPr>
      <a:lvl3pPr algn="r" rtl="0" fontAlgn="base">
        <a:lnSpc>
          <a:spcPct val="85000"/>
        </a:lnSpc>
        <a:spcBef>
          <a:spcPct val="0"/>
        </a:spcBef>
        <a:spcAft>
          <a:spcPct val="0"/>
        </a:spcAft>
        <a:defRPr sz="2200" b="1">
          <a:solidFill>
            <a:schemeClr val="tx1"/>
          </a:solidFill>
          <a:latin typeface="Arial" charset="0"/>
        </a:defRPr>
      </a:lvl3pPr>
      <a:lvl4pPr algn="r" rtl="0" fontAlgn="base">
        <a:lnSpc>
          <a:spcPct val="85000"/>
        </a:lnSpc>
        <a:spcBef>
          <a:spcPct val="0"/>
        </a:spcBef>
        <a:spcAft>
          <a:spcPct val="0"/>
        </a:spcAft>
        <a:defRPr sz="2200" b="1">
          <a:solidFill>
            <a:schemeClr val="tx1"/>
          </a:solidFill>
          <a:latin typeface="Arial" charset="0"/>
        </a:defRPr>
      </a:lvl4pPr>
      <a:lvl5pPr algn="r" rtl="0" fontAlgn="base">
        <a:lnSpc>
          <a:spcPct val="85000"/>
        </a:lnSpc>
        <a:spcBef>
          <a:spcPct val="0"/>
        </a:spcBef>
        <a:spcAft>
          <a:spcPct val="0"/>
        </a:spcAft>
        <a:defRPr sz="2200" b="1">
          <a:solidFill>
            <a:schemeClr val="tx1"/>
          </a:solidFill>
          <a:latin typeface="Arial" charset="0"/>
        </a:defRPr>
      </a:lvl5pPr>
      <a:lvl6pPr marL="457200" algn="r" rtl="0" fontAlgn="base">
        <a:lnSpc>
          <a:spcPct val="85000"/>
        </a:lnSpc>
        <a:spcBef>
          <a:spcPct val="0"/>
        </a:spcBef>
        <a:spcAft>
          <a:spcPct val="0"/>
        </a:spcAft>
        <a:defRPr sz="2200" b="1">
          <a:solidFill>
            <a:schemeClr val="tx1"/>
          </a:solidFill>
          <a:latin typeface="Arial" charset="0"/>
        </a:defRPr>
      </a:lvl6pPr>
      <a:lvl7pPr marL="914400" algn="r" rtl="0" fontAlgn="base">
        <a:lnSpc>
          <a:spcPct val="85000"/>
        </a:lnSpc>
        <a:spcBef>
          <a:spcPct val="0"/>
        </a:spcBef>
        <a:spcAft>
          <a:spcPct val="0"/>
        </a:spcAft>
        <a:defRPr sz="2200" b="1">
          <a:solidFill>
            <a:schemeClr val="tx1"/>
          </a:solidFill>
          <a:latin typeface="Arial" charset="0"/>
        </a:defRPr>
      </a:lvl7pPr>
      <a:lvl8pPr marL="1371600" algn="r" rtl="0" fontAlgn="base">
        <a:lnSpc>
          <a:spcPct val="85000"/>
        </a:lnSpc>
        <a:spcBef>
          <a:spcPct val="0"/>
        </a:spcBef>
        <a:spcAft>
          <a:spcPct val="0"/>
        </a:spcAft>
        <a:defRPr sz="2200" b="1">
          <a:solidFill>
            <a:schemeClr val="tx1"/>
          </a:solidFill>
          <a:latin typeface="Arial" charset="0"/>
        </a:defRPr>
      </a:lvl8pPr>
      <a:lvl9pPr marL="1828800" algn="r" rtl="0" fontAlgn="base">
        <a:lnSpc>
          <a:spcPct val="85000"/>
        </a:lnSpc>
        <a:spcBef>
          <a:spcPct val="0"/>
        </a:spcBef>
        <a:spcAft>
          <a:spcPct val="0"/>
        </a:spcAft>
        <a:defRPr sz="2200" b="1">
          <a:solidFill>
            <a:schemeClr val="tx1"/>
          </a:solidFill>
          <a:latin typeface="Arial" charset="0"/>
        </a:defRPr>
      </a:lvl9pPr>
    </p:titleStyle>
    <p:body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0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6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4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4" name="Rectangle 73"/>
          <p:cNvSpPr/>
          <p:nvPr userDrawn="1"/>
        </p:nvSpPr>
        <p:spPr>
          <a:xfrm flipV="1">
            <a:off x="0" y="0"/>
            <a:ext cx="9144000" cy="1638300"/>
          </a:xfrm>
          <a:prstGeom prst="rect">
            <a:avLst/>
          </a:prstGeom>
          <a:gradFill flip="none" rotWithShape="1">
            <a:gsLst>
              <a:gs pos="0">
                <a:schemeClr val="bg1">
                  <a:lumMod val="85000"/>
                </a:schemeClr>
              </a:gs>
              <a:gs pos="19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66" name="Rectangle 226"/>
          <p:cNvSpPr>
            <a:spLocks noGrp="1" noChangeArrowheads="1"/>
          </p:cNvSpPr>
          <p:nvPr>
            <p:ph type="title"/>
          </p:nvPr>
        </p:nvSpPr>
        <p:spPr bwMode="auto">
          <a:xfrm>
            <a:off x="305669" y="280713"/>
            <a:ext cx="8544146"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17" name="Text Placeholder 16"/>
          <p:cNvSpPr>
            <a:spLocks noGrp="1"/>
          </p:cNvSpPr>
          <p:nvPr>
            <p:ph type="body" idx="1"/>
          </p:nvPr>
        </p:nvSpPr>
        <p:spPr>
          <a:xfrm>
            <a:off x="304801" y="1068042"/>
            <a:ext cx="8553450" cy="466600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Rounded Rectangle 15"/>
          <p:cNvSpPr/>
          <p:nvPr userDrawn="1"/>
        </p:nvSpPr>
        <p:spPr>
          <a:xfrm rot="5400000">
            <a:off x="7021434" y="4739576"/>
            <a:ext cx="155280" cy="4098830"/>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10019"/>
              <a:gd name="connsiteY0" fmla="*/ 8066 h 6576242"/>
              <a:gd name="connsiteX1" fmla="*/ 376489 w 2410019"/>
              <a:gd name="connsiteY1" fmla="*/ 0 h 6576242"/>
              <a:gd name="connsiteX2" fmla="*/ 2410019 w 2410019"/>
              <a:gd name="connsiteY2" fmla="*/ 6576242 h 6576242"/>
              <a:gd name="connsiteX3" fmla="*/ 401840 w 2410019"/>
              <a:gd name="connsiteY3" fmla="*/ 6576122 h 6576242"/>
              <a:gd name="connsiteX4" fmla="*/ 194 w 2410019"/>
              <a:gd name="connsiteY4" fmla="*/ 6174476 h 6576242"/>
              <a:gd name="connsiteX5" fmla="*/ 4486 w 2410019"/>
              <a:gd name="connsiteY5" fmla="*/ 8066 h 6576242"/>
              <a:gd name="connsiteX0" fmla="*/ 4486 w 401840"/>
              <a:gd name="connsiteY0" fmla="*/ 8066 h 6576122"/>
              <a:gd name="connsiteX1" fmla="*/ 376489 w 401840"/>
              <a:gd name="connsiteY1" fmla="*/ 0 h 6576122"/>
              <a:gd name="connsiteX2" fmla="*/ 401840 w 401840"/>
              <a:gd name="connsiteY2" fmla="*/ 6576122 h 6576122"/>
              <a:gd name="connsiteX3" fmla="*/ 194 w 401840"/>
              <a:gd name="connsiteY3" fmla="*/ 6174476 h 6576122"/>
              <a:gd name="connsiteX4" fmla="*/ 4486 w 401840"/>
              <a:gd name="connsiteY4" fmla="*/ 8066 h 6576122"/>
              <a:gd name="connsiteX0" fmla="*/ 4486 w 401840"/>
              <a:gd name="connsiteY0" fmla="*/ 1242 h 6569298"/>
              <a:gd name="connsiteX1" fmla="*/ 369665 w 401840"/>
              <a:gd name="connsiteY1" fmla="*/ 0 h 6569298"/>
              <a:gd name="connsiteX2" fmla="*/ 401840 w 401840"/>
              <a:gd name="connsiteY2" fmla="*/ 6569298 h 6569298"/>
              <a:gd name="connsiteX3" fmla="*/ 194 w 401840"/>
              <a:gd name="connsiteY3" fmla="*/ 6167652 h 6569298"/>
              <a:gd name="connsiteX4" fmla="*/ 4486 w 401840"/>
              <a:gd name="connsiteY4" fmla="*/ 1242 h 6569298"/>
              <a:gd name="connsiteX0" fmla="*/ 4486 w 371900"/>
              <a:gd name="connsiteY0" fmla="*/ 1242 h 6569298"/>
              <a:gd name="connsiteX1" fmla="*/ 369665 w 371900"/>
              <a:gd name="connsiteY1" fmla="*/ 0 h 6569298"/>
              <a:gd name="connsiteX2" fmla="*/ 367721 w 371900"/>
              <a:gd name="connsiteY2" fmla="*/ 6569298 h 6569298"/>
              <a:gd name="connsiteX3" fmla="*/ 194 w 371900"/>
              <a:gd name="connsiteY3" fmla="*/ 6167652 h 6569298"/>
              <a:gd name="connsiteX4" fmla="*/ 4486 w 371900"/>
              <a:gd name="connsiteY4" fmla="*/ 1242 h 6569298"/>
              <a:gd name="connsiteX0" fmla="*/ 4486 w 374545"/>
              <a:gd name="connsiteY0" fmla="*/ 1242 h 6569298"/>
              <a:gd name="connsiteX1" fmla="*/ 369665 w 374545"/>
              <a:gd name="connsiteY1" fmla="*/ 0 h 6569298"/>
              <a:gd name="connsiteX2" fmla="*/ 374545 w 374545"/>
              <a:gd name="connsiteY2" fmla="*/ 6569298 h 6569298"/>
              <a:gd name="connsiteX3" fmla="*/ 194 w 374545"/>
              <a:gd name="connsiteY3" fmla="*/ 6167652 h 6569298"/>
              <a:gd name="connsiteX4" fmla="*/ 4486 w 374545"/>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206068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206068 h 6569298"/>
              <a:gd name="connsiteX0" fmla="*/ 4292 w 374351"/>
              <a:gd name="connsiteY0" fmla="*/ 1242 h 6364472"/>
              <a:gd name="connsiteX1" fmla="*/ 362156 w 374351"/>
              <a:gd name="connsiteY1" fmla="*/ 0 h 6364472"/>
              <a:gd name="connsiteX2" fmla="*/ 374351 w 374351"/>
              <a:gd name="connsiteY2" fmla="*/ 6364472 h 6364472"/>
              <a:gd name="connsiteX3" fmla="*/ 0 w 374351"/>
              <a:gd name="connsiteY3" fmla="*/ 5962826 h 6364472"/>
              <a:gd name="connsiteX4" fmla="*/ 4292 w 374351"/>
              <a:gd name="connsiteY4" fmla="*/ 1242 h 6364472"/>
              <a:gd name="connsiteX0" fmla="*/ 4292 w 374351"/>
              <a:gd name="connsiteY0" fmla="*/ 0 h 6363230"/>
              <a:gd name="connsiteX1" fmla="*/ 369471 w 374351"/>
              <a:gd name="connsiteY1" fmla="*/ 6073 h 6363230"/>
              <a:gd name="connsiteX2" fmla="*/ 374351 w 374351"/>
              <a:gd name="connsiteY2" fmla="*/ 6363230 h 6363230"/>
              <a:gd name="connsiteX3" fmla="*/ 0 w 374351"/>
              <a:gd name="connsiteY3" fmla="*/ 5961584 h 6363230"/>
              <a:gd name="connsiteX4" fmla="*/ 4292 w 374351"/>
              <a:gd name="connsiteY4" fmla="*/ 0 h 6363230"/>
              <a:gd name="connsiteX0" fmla="*/ 4292 w 374351"/>
              <a:gd name="connsiteY0" fmla="*/ 8558 h 6371788"/>
              <a:gd name="connsiteX1" fmla="*/ 369471 w 374351"/>
              <a:gd name="connsiteY1" fmla="*/ 0 h 6371788"/>
              <a:gd name="connsiteX2" fmla="*/ 374351 w 374351"/>
              <a:gd name="connsiteY2" fmla="*/ 6371788 h 6371788"/>
              <a:gd name="connsiteX3" fmla="*/ 0 w 374351"/>
              <a:gd name="connsiteY3" fmla="*/ 5970142 h 6371788"/>
              <a:gd name="connsiteX4" fmla="*/ 4292 w 374351"/>
              <a:gd name="connsiteY4" fmla="*/ 8558 h 6371788"/>
              <a:gd name="connsiteX0" fmla="*/ 4292 w 378975"/>
              <a:gd name="connsiteY0" fmla="*/ 0 h 6363230"/>
              <a:gd name="connsiteX1" fmla="*/ 376787 w 378975"/>
              <a:gd name="connsiteY1" fmla="*/ 6073 h 6363230"/>
              <a:gd name="connsiteX2" fmla="*/ 374351 w 378975"/>
              <a:gd name="connsiteY2" fmla="*/ 6363230 h 6363230"/>
              <a:gd name="connsiteX3" fmla="*/ 0 w 378975"/>
              <a:gd name="connsiteY3" fmla="*/ 5961584 h 6363230"/>
              <a:gd name="connsiteX4" fmla="*/ 4292 w 378975"/>
              <a:gd name="connsiteY4" fmla="*/ 0 h 6363230"/>
              <a:gd name="connsiteX0" fmla="*/ 4292 w 378975"/>
              <a:gd name="connsiteY0" fmla="*/ 8558 h 6371788"/>
              <a:gd name="connsiteX1" fmla="*/ 376787 w 378975"/>
              <a:gd name="connsiteY1" fmla="*/ 0 h 6371788"/>
              <a:gd name="connsiteX2" fmla="*/ 374351 w 378975"/>
              <a:gd name="connsiteY2" fmla="*/ 6371788 h 6371788"/>
              <a:gd name="connsiteX3" fmla="*/ 0 w 378975"/>
              <a:gd name="connsiteY3" fmla="*/ 5970142 h 6371788"/>
              <a:gd name="connsiteX4" fmla="*/ 4292 w 378975"/>
              <a:gd name="connsiteY4" fmla="*/ 8558 h 6371788"/>
              <a:gd name="connsiteX0" fmla="*/ 4292 w 378975"/>
              <a:gd name="connsiteY0" fmla="*/ 0 h 6377861"/>
              <a:gd name="connsiteX1" fmla="*/ 376787 w 378975"/>
              <a:gd name="connsiteY1" fmla="*/ 6073 h 6377861"/>
              <a:gd name="connsiteX2" fmla="*/ 374351 w 378975"/>
              <a:gd name="connsiteY2" fmla="*/ 6377861 h 6377861"/>
              <a:gd name="connsiteX3" fmla="*/ 0 w 378975"/>
              <a:gd name="connsiteY3" fmla="*/ 5976215 h 6377861"/>
              <a:gd name="connsiteX4" fmla="*/ 4292 w 378975"/>
              <a:gd name="connsiteY4" fmla="*/ 0 h 6377861"/>
              <a:gd name="connsiteX0" fmla="*/ 4292 w 378975"/>
              <a:gd name="connsiteY0" fmla="*/ 0 h 6373098"/>
              <a:gd name="connsiteX1" fmla="*/ 376787 w 378975"/>
              <a:gd name="connsiteY1" fmla="*/ 1310 h 6373098"/>
              <a:gd name="connsiteX2" fmla="*/ 374351 w 378975"/>
              <a:gd name="connsiteY2" fmla="*/ 6373098 h 6373098"/>
              <a:gd name="connsiteX3" fmla="*/ 0 w 378975"/>
              <a:gd name="connsiteY3" fmla="*/ 5971452 h 6373098"/>
              <a:gd name="connsiteX4" fmla="*/ 4292 w 378975"/>
              <a:gd name="connsiteY4" fmla="*/ 0 h 637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975" h="6373098">
                <a:moveTo>
                  <a:pt x="4292" y="0"/>
                </a:moveTo>
                <a:lnTo>
                  <a:pt x="376787" y="1310"/>
                </a:lnTo>
                <a:cubicBezTo>
                  <a:pt x="385237" y="2193351"/>
                  <a:pt x="365901" y="4181057"/>
                  <a:pt x="374351" y="6373098"/>
                </a:cubicBezTo>
                <a:cubicBezTo>
                  <a:pt x="152528" y="6373098"/>
                  <a:pt x="0" y="6273661"/>
                  <a:pt x="0" y="5971452"/>
                </a:cubicBezTo>
                <a:cubicBezTo>
                  <a:pt x="0" y="5669243"/>
                  <a:pt x="5737" y="1828308"/>
                  <a:pt x="4292" y="0"/>
                </a:cubicBezTo>
                <a:close/>
              </a:path>
            </a:pathLst>
          </a:custGeom>
          <a:gradFill flip="none" rotWithShape="1">
            <a:gsLst>
              <a:gs pos="0">
                <a:srgbClr val="D8450A"/>
              </a:gs>
              <a:gs pos="50000">
                <a:srgbClr val="F86F08">
                  <a:alpha val="95000"/>
                </a:srgbClr>
              </a:gs>
              <a:gs pos="100000">
                <a:srgbClr val="FC7420">
                  <a:alpha val="94000"/>
                </a:srgbClr>
              </a:gs>
            </a:gsLst>
            <a:lin ang="16200000" scaled="1"/>
            <a:tileRect/>
          </a:gradFill>
          <a:ln>
            <a:noFill/>
          </a:ln>
          <a:effectLst>
            <a:innerShdw blurRad="38100" dist="12700" dir="10800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Text Box 1"/>
          <p:cNvSpPr txBox="1">
            <a:spLocks noChangeArrowheads="1"/>
          </p:cNvSpPr>
          <p:nvPr userDrawn="1"/>
        </p:nvSpPr>
        <p:spPr bwMode="black">
          <a:xfrm>
            <a:off x="5109081" y="6350719"/>
            <a:ext cx="3839007" cy="307777"/>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chemeClr val="bg1">
                    <a:lumMod val="50000"/>
                  </a:schemeClr>
                </a:solidFill>
                <a:effectLst/>
                <a:latin typeface="Arial Narrow" pitchFamily="34" charset="0"/>
                <a:cs typeface="Arial" pitchFamily="34" charset="0"/>
              </a:rPr>
              <a:t>Freescale, the Freescale logo, AltiVec, C-5, CodeTEST, CodeWarrior, ColdFire, C-Ware, the Energy Efficient Solutions logo, mobileGT, PowerQUICC, QorIQ, StarCore and Symphony 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of their respective owners. © 2011 Freescale Semiconductor, Inc.</a:t>
            </a:r>
          </a:p>
        </p:txBody>
      </p:sp>
      <p:sp>
        <p:nvSpPr>
          <p:cNvPr id="30" name="Slide Number Placeholder 1"/>
          <p:cNvSpPr txBox="1">
            <a:spLocks/>
          </p:cNvSpPr>
          <p:nvPr userDrawn="1"/>
        </p:nvSpPr>
        <p:spPr>
          <a:xfrm>
            <a:off x="4680823" y="6314051"/>
            <a:ext cx="398106" cy="365125"/>
          </a:xfrm>
          <a:prstGeom prst="rect">
            <a:avLst/>
          </a:prstGeom>
        </p:spPr>
        <p:txBody>
          <a:bodyPr vert="horz" lIns="91440" tIns="45720" rIns="91440" bIns="4572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9899D5D8-9A89-49C6-87E2-D5B81659BB09}" type="slidenum">
              <a:rPr lang="en-US" smtClean="0">
                <a:solidFill>
                  <a:schemeClr val="tx1">
                    <a:lumMod val="75000"/>
                    <a:lumOff val="25000"/>
                  </a:schemeClr>
                </a:solidFill>
              </a:rPr>
              <a:pPr/>
              <a:t>‹#›</a:t>
            </a:fld>
            <a:endParaRPr lang="en-US" dirty="0">
              <a:solidFill>
                <a:schemeClr val="tx1">
                  <a:lumMod val="75000"/>
                  <a:lumOff val="25000"/>
                </a:schemeClr>
              </a:solidFill>
            </a:endParaRPr>
          </a:p>
        </p:txBody>
      </p:sp>
      <p:cxnSp>
        <p:nvCxnSpPr>
          <p:cNvPr id="31" name="Straight Connector 30"/>
          <p:cNvCxnSpPr/>
          <p:nvPr userDrawn="1"/>
        </p:nvCxnSpPr>
        <p:spPr>
          <a:xfrm>
            <a:off x="5049660" y="6366416"/>
            <a:ext cx="0" cy="2767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userDrawn="1"/>
        </p:nvGrpSpPr>
        <p:grpSpPr>
          <a:xfrm>
            <a:off x="633159" y="6272566"/>
            <a:ext cx="1771650" cy="381114"/>
            <a:chOff x="633159" y="6301141"/>
            <a:chExt cx="1771650" cy="381114"/>
          </a:xfrm>
        </p:grpSpPr>
        <p:sp>
          <p:nvSpPr>
            <p:cNvPr id="33"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t>TM</a:t>
              </a:r>
            </a:p>
          </p:txBody>
        </p:sp>
        <p:sp>
          <p:nvSpPr>
            <p:cNvPr id="34"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35"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36"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37"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38"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39"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40"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p>
          </p:txBody>
        </p:sp>
        <p:sp>
          <p:nvSpPr>
            <p:cNvPr id="41"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p>
          </p:txBody>
        </p:sp>
        <p:sp>
          <p:nvSpPr>
            <p:cNvPr id="42"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44"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45"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46"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47"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48"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49"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50"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51"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grpSp>
      <p:sp>
        <p:nvSpPr>
          <p:cNvPr id="43" name="TextBox 42"/>
          <p:cNvSpPr txBox="1"/>
          <p:nvPr userDrawn="1"/>
        </p:nvSpPr>
        <p:spPr>
          <a:xfrm>
            <a:off x="5007128" y="6157378"/>
            <a:ext cx="1463862" cy="215444"/>
          </a:xfrm>
          <a:prstGeom prst="rect">
            <a:avLst/>
          </a:prstGeom>
          <a:noFill/>
        </p:spPr>
        <p:txBody>
          <a:bodyPr wrap="none" rtlCol="0">
            <a:spAutoFit/>
          </a:bodyPr>
          <a:lstStyle/>
          <a:p>
            <a:r>
              <a:rPr lang="en-US" sz="800" b="0" dirty="0" smtClean="0">
                <a:solidFill>
                  <a:schemeClr val="tx1">
                    <a:lumMod val="65000"/>
                    <a:lumOff val="35000"/>
                  </a:schemeClr>
                </a:solidFill>
              </a:rPr>
              <a:t>Confidential and</a:t>
            </a:r>
            <a:r>
              <a:rPr lang="en-US" sz="800" b="0" baseline="0" dirty="0" smtClean="0">
                <a:solidFill>
                  <a:schemeClr val="tx1">
                    <a:lumMod val="65000"/>
                    <a:lumOff val="35000"/>
                  </a:schemeClr>
                </a:solidFill>
              </a:rPr>
              <a:t> Proprietary</a:t>
            </a:r>
            <a:endParaRPr lang="en-US" sz="800" b="0" dirty="0">
              <a:solidFill>
                <a:schemeClr val="tx1">
                  <a:lumMod val="65000"/>
                  <a:lumOff val="35000"/>
                </a:schemeClr>
              </a:solidFill>
            </a:endParaRPr>
          </a:p>
        </p:txBody>
      </p:sp>
      <p:pic>
        <p:nvPicPr>
          <p:cNvPr id="53" name="Picture 52" descr="India_University.jpg"/>
          <p:cNvPicPr>
            <a:picLocks noChangeAspect="1"/>
          </p:cNvPicPr>
          <p:nvPr userDrawn="1"/>
        </p:nvPicPr>
        <p:blipFill>
          <a:blip r:embed="rId10" cstate="print"/>
          <a:stretch>
            <a:fillRect/>
          </a:stretch>
        </p:blipFill>
        <p:spPr>
          <a:xfrm>
            <a:off x="470263" y="6083091"/>
            <a:ext cx="2181498" cy="761846"/>
          </a:xfrm>
          <a:prstGeom prst="rect">
            <a:avLst/>
          </a:prstGeom>
        </p:spPr>
      </p:pic>
    </p:spTree>
    <p:extLst>
      <p:ext uri="{BB962C8B-B14F-4D97-AF65-F5344CB8AC3E}">
        <p14:creationId xmlns="" xmlns:p14="http://schemas.microsoft.com/office/powerpoint/2010/main" val="228954599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07" r:id="rId3"/>
    <p:sldLayoutId id="2147483708" r:id="rId4"/>
    <p:sldLayoutId id="2147483709" r:id="rId5"/>
    <p:sldLayoutId id="2147483710" r:id="rId6"/>
    <p:sldLayoutId id="2147483711" r:id="rId7"/>
    <p:sldLayoutId id="2147483712" r:id="rId8"/>
  </p:sldLayoutIdLst>
  <p:transition>
    <p:fade/>
  </p:transition>
  <p:timing>
    <p:tnLst>
      <p:par>
        <p:cTn id="1" dur="indefinite" restart="never" nodeType="tmRoot"/>
      </p:par>
    </p:tnLst>
  </p:timing>
  <p:hf hdr="0" ftr="0" dt="0"/>
  <p:txStyles>
    <p:titleStyle>
      <a:lvl1pPr algn="l" rtl="0" fontAlgn="base">
        <a:lnSpc>
          <a:spcPct val="100000"/>
        </a:lnSpc>
        <a:spcBef>
          <a:spcPct val="0"/>
        </a:spcBef>
        <a:spcAft>
          <a:spcPct val="0"/>
        </a:spcAft>
        <a:defRPr lang="en-US" sz="2600" b="1" kern="1200" dirty="0" smtClean="0">
          <a:gradFill>
            <a:gsLst>
              <a:gs pos="0">
                <a:schemeClr val="bg1">
                  <a:lumMod val="50000"/>
                </a:schemeClr>
              </a:gs>
              <a:gs pos="99167">
                <a:schemeClr val="tx1"/>
              </a:gs>
              <a:gs pos="64000">
                <a:schemeClr val="tx1">
                  <a:lumMod val="85000"/>
                  <a:lumOff val="15000"/>
                </a:schemeClr>
              </a:gs>
            </a:gsLst>
            <a:lin ang="5400000" scaled="1"/>
          </a:gradFill>
          <a:effectLst>
            <a:outerShdw blurRad="152400" dist="25400" dir="5400000" algn="t" rotWithShape="0">
              <a:schemeClr val="bg1"/>
            </a:outerShdw>
          </a:effectLst>
          <a:latin typeface="Arial" charset="0"/>
          <a:ea typeface="+mn-ea"/>
          <a:cs typeface="+mn-cs"/>
        </a:defRPr>
      </a:lvl1pPr>
      <a:lvl2pPr algn="r" rtl="0" fontAlgn="base">
        <a:lnSpc>
          <a:spcPct val="85000"/>
        </a:lnSpc>
        <a:spcBef>
          <a:spcPct val="0"/>
        </a:spcBef>
        <a:spcAft>
          <a:spcPct val="0"/>
        </a:spcAft>
        <a:defRPr sz="2200" b="1">
          <a:solidFill>
            <a:schemeClr val="tx1"/>
          </a:solidFill>
          <a:latin typeface="Arial" charset="0"/>
        </a:defRPr>
      </a:lvl2pPr>
      <a:lvl3pPr algn="r" rtl="0" fontAlgn="base">
        <a:lnSpc>
          <a:spcPct val="85000"/>
        </a:lnSpc>
        <a:spcBef>
          <a:spcPct val="0"/>
        </a:spcBef>
        <a:spcAft>
          <a:spcPct val="0"/>
        </a:spcAft>
        <a:defRPr sz="2200" b="1">
          <a:solidFill>
            <a:schemeClr val="tx1"/>
          </a:solidFill>
          <a:latin typeface="Arial" charset="0"/>
        </a:defRPr>
      </a:lvl3pPr>
      <a:lvl4pPr algn="r" rtl="0" fontAlgn="base">
        <a:lnSpc>
          <a:spcPct val="85000"/>
        </a:lnSpc>
        <a:spcBef>
          <a:spcPct val="0"/>
        </a:spcBef>
        <a:spcAft>
          <a:spcPct val="0"/>
        </a:spcAft>
        <a:defRPr sz="2200" b="1">
          <a:solidFill>
            <a:schemeClr val="tx1"/>
          </a:solidFill>
          <a:latin typeface="Arial" charset="0"/>
        </a:defRPr>
      </a:lvl4pPr>
      <a:lvl5pPr algn="r" rtl="0" fontAlgn="base">
        <a:lnSpc>
          <a:spcPct val="85000"/>
        </a:lnSpc>
        <a:spcBef>
          <a:spcPct val="0"/>
        </a:spcBef>
        <a:spcAft>
          <a:spcPct val="0"/>
        </a:spcAft>
        <a:defRPr sz="2200" b="1">
          <a:solidFill>
            <a:schemeClr val="tx1"/>
          </a:solidFill>
          <a:latin typeface="Arial" charset="0"/>
        </a:defRPr>
      </a:lvl5pPr>
      <a:lvl6pPr marL="457200" algn="r" rtl="0" fontAlgn="base">
        <a:lnSpc>
          <a:spcPct val="85000"/>
        </a:lnSpc>
        <a:spcBef>
          <a:spcPct val="0"/>
        </a:spcBef>
        <a:spcAft>
          <a:spcPct val="0"/>
        </a:spcAft>
        <a:defRPr sz="2200" b="1">
          <a:solidFill>
            <a:schemeClr val="tx1"/>
          </a:solidFill>
          <a:latin typeface="Arial" charset="0"/>
        </a:defRPr>
      </a:lvl6pPr>
      <a:lvl7pPr marL="914400" algn="r" rtl="0" fontAlgn="base">
        <a:lnSpc>
          <a:spcPct val="85000"/>
        </a:lnSpc>
        <a:spcBef>
          <a:spcPct val="0"/>
        </a:spcBef>
        <a:spcAft>
          <a:spcPct val="0"/>
        </a:spcAft>
        <a:defRPr sz="2200" b="1">
          <a:solidFill>
            <a:schemeClr val="tx1"/>
          </a:solidFill>
          <a:latin typeface="Arial" charset="0"/>
        </a:defRPr>
      </a:lvl7pPr>
      <a:lvl8pPr marL="1371600" algn="r" rtl="0" fontAlgn="base">
        <a:lnSpc>
          <a:spcPct val="85000"/>
        </a:lnSpc>
        <a:spcBef>
          <a:spcPct val="0"/>
        </a:spcBef>
        <a:spcAft>
          <a:spcPct val="0"/>
        </a:spcAft>
        <a:defRPr sz="2200" b="1">
          <a:solidFill>
            <a:schemeClr val="tx1"/>
          </a:solidFill>
          <a:latin typeface="Arial" charset="0"/>
        </a:defRPr>
      </a:lvl8pPr>
      <a:lvl9pPr marL="1828800" algn="r" rtl="0" fontAlgn="base">
        <a:lnSpc>
          <a:spcPct val="85000"/>
        </a:lnSpc>
        <a:spcBef>
          <a:spcPct val="0"/>
        </a:spcBef>
        <a:spcAft>
          <a:spcPct val="0"/>
        </a:spcAft>
        <a:defRPr sz="2200" b="1">
          <a:solidFill>
            <a:schemeClr val="tx1"/>
          </a:solidFill>
          <a:latin typeface="Arial" charset="0"/>
        </a:defRPr>
      </a:lvl9pPr>
    </p:titleStyle>
    <p:body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0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6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4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23720" name="Text Box 8"/>
          <p:cNvSpPr txBox="1">
            <a:spLocks noChangeAspect="1" noChangeArrowheads="1"/>
          </p:cNvSpPr>
          <p:nvPr userDrawn="1"/>
        </p:nvSpPr>
        <p:spPr bwMode="black">
          <a:xfrm>
            <a:off x="6362700" y="2847975"/>
            <a:ext cx="933450" cy="246063"/>
          </a:xfrm>
          <a:prstGeom prst="rect">
            <a:avLst/>
          </a:prstGeom>
          <a:noFill/>
          <a:ln w="9525">
            <a:noFill/>
            <a:miter lim="800000"/>
            <a:headEnd/>
            <a:tailEnd/>
          </a:ln>
          <a:effectLst/>
        </p:spPr>
        <p:txBody>
          <a:bodyPr>
            <a:spAutoFit/>
          </a:bodyPr>
          <a:lstStyle/>
          <a:p>
            <a:r>
              <a:rPr lang="en-US" sz="1000" b="1"/>
              <a:t>TM</a:t>
            </a:r>
          </a:p>
        </p:txBody>
      </p:sp>
      <p:sp>
        <p:nvSpPr>
          <p:cNvPr id="1523734" name="Freeform 22"/>
          <p:cNvSpPr>
            <a:spLocks noChangeAspect="1"/>
          </p:cNvSpPr>
          <p:nvPr userDrawn="1"/>
        </p:nvSpPr>
        <p:spPr bwMode="black">
          <a:xfrm>
            <a:off x="2162175" y="2289175"/>
            <a:ext cx="382588" cy="207963"/>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a:p>
        </p:txBody>
      </p:sp>
      <p:sp>
        <p:nvSpPr>
          <p:cNvPr id="1523735" name="Freeform 23"/>
          <p:cNvSpPr>
            <a:spLocks noChangeAspect="1"/>
          </p:cNvSpPr>
          <p:nvPr userDrawn="1"/>
        </p:nvSpPr>
        <p:spPr bwMode="black">
          <a:xfrm>
            <a:off x="2384425" y="2401888"/>
            <a:ext cx="373063" cy="211138"/>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FD400"/>
          </a:solidFill>
          <a:ln w="9525" cap="flat" cmpd="sng">
            <a:noFill/>
            <a:prstDash val="solid"/>
            <a:round/>
            <a:headEnd type="none" w="med" len="med"/>
            <a:tailEnd type="none" w="med" len="med"/>
          </a:ln>
          <a:effectLst/>
        </p:spPr>
        <p:txBody>
          <a:bodyPr/>
          <a:lstStyle/>
          <a:p>
            <a:endParaRPr lang="en-US"/>
          </a:p>
        </p:txBody>
      </p:sp>
      <p:sp>
        <p:nvSpPr>
          <p:cNvPr id="1523736" name="Freeform 24"/>
          <p:cNvSpPr>
            <a:spLocks noChangeAspect="1"/>
          </p:cNvSpPr>
          <p:nvPr userDrawn="1"/>
        </p:nvSpPr>
        <p:spPr bwMode="black">
          <a:xfrm>
            <a:off x="2592388" y="2509838"/>
            <a:ext cx="382588" cy="215900"/>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a:p>
        </p:txBody>
      </p:sp>
      <p:sp>
        <p:nvSpPr>
          <p:cNvPr id="1523737" name="Freeform 25"/>
          <p:cNvSpPr>
            <a:spLocks noChangeAspect="1"/>
          </p:cNvSpPr>
          <p:nvPr userDrawn="1"/>
        </p:nvSpPr>
        <p:spPr bwMode="black">
          <a:xfrm>
            <a:off x="2271713" y="2705100"/>
            <a:ext cx="381000" cy="215900"/>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D400"/>
          </a:solidFill>
          <a:ln w="9525" cap="flat" cmpd="sng">
            <a:noFill/>
            <a:prstDash val="solid"/>
            <a:round/>
            <a:headEnd type="none" w="med" len="med"/>
            <a:tailEnd type="none" w="med" len="med"/>
          </a:ln>
          <a:effectLst/>
        </p:spPr>
        <p:txBody>
          <a:bodyPr/>
          <a:lstStyle/>
          <a:p>
            <a:endParaRPr lang="en-US"/>
          </a:p>
        </p:txBody>
      </p:sp>
      <p:sp>
        <p:nvSpPr>
          <p:cNvPr id="1523738" name="Freeform 26"/>
          <p:cNvSpPr>
            <a:spLocks noChangeAspect="1"/>
          </p:cNvSpPr>
          <p:nvPr userDrawn="1"/>
        </p:nvSpPr>
        <p:spPr bwMode="black">
          <a:xfrm>
            <a:off x="2487613" y="2820988"/>
            <a:ext cx="377825" cy="207963"/>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26522"/>
          </a:solidFill>
          <a:ln w="9525" cap="flat" cmpd="sng">
            <a:noFill/>
            <a:prstDash val="solid"/>
            <a:round/>
            <a:headEnd type="none" w="med" len="med"/>
            <a:tailEnd type="none" w="med" len="med"/>
          </a:ln>
          <a:effectLst/>
        </p:spPr>
        <p:txBody>
          <a:bodyPr/>
          <a:lstStyle/>
          <a:p>
            <a:endParaRPr lang="en-US"/>
          </a:p>
        </p:txBody>
      </p:sp>
      <p:sp>
        <p:nvSpPr>
          <p:cNvPr id="1523739" name="Freeform 27"/>
          <p:cNvSpPr>
            <a:spLocks noChangeAspect="1"/>
          </p:cNvSpPr>
          <p:nvPr userDrawn="1"/>
        </p:nvSpPr>
        <p:spPr bwMode="black">
          <a:xfrm>
            <a:off x="1954213" y="2895600"/>
            <a:ext cx="373063" cy="219075"/>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a:p>
        </p:txBody>
      </p:sp>
      <p:sp>
        <p:nvSpPr>
          <p:cNvPr id="1523740" name="Freeform 28"/>
          <p:cNvSpPr>
            <a:spLocks noChangeAspect="1"/>
          </p:cNvSpPr>
          <p:nvPr userDrawn="1"/>
        </p:nvSpPr>
        <p:spPr bwMode="black">
          <a:xfrm>
            <a:off x="2162175" y="3006725"/>
            <a:ext cx="382588" cy="217488"/>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D400"/>
          </a:solidFill>
          <a:ln w="9525" cap="flat" cmpd="sng">
            <a:noFill/>
            <a:prstDash val="solid"/>
            <a:round/>
            <a:headEnd type="none" w="med" len="med"/>
            <a:tailEnd type="none" w="med" len="med"/>
          </a:ln>
          <a:effectLst/>
        </p:spPr>
        <p:txBody>
          <a:bodyPr/>
          <a:lstStyle/>
          <a:p>
            <a:endParaRPr lang="en-US"/>
          </a:p>
        </p:txBody>
      </p:sp>
      <p:sp>
        <p:nvSpPr>
          <p:cNvPr id="1523741" name="Freeform 29"/>
          <p:cNvSpPr>
            <a:spLocks noChangeAspect="1"/>
          </p:cNvSpPr>
          <p:nvPr userDrawn="1"/>
        </p:nvSpPr>
        <p:spPr bwMode="black">
          <a:xfrm>
            <a:off x="1841500" y="3206750"/>
            <a:ext cx="382588" cy="215900"/>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26522"/>
          </a:solidFill>
          <a:ln w="9525" cap="flat" cmpd="sng">
            <a:noFill/>
            <a:prstDash val="solid"/>
            <a:round/>
            <a:headEnd type="none" w="med" len="med"/>
            <a:tailEnd type="none" w="med" len="med"/>
          </a:ln>
          <a:effectLst/>
        </p:spPr>
        <p:txBody>
          <a:bodyPr/>
          <a:lstStyle/>
          <a:p>
            <a:endParaRPr lang="en-US"/>
          </a:p>
        </p:txBody>
      </p:sp>
      <p:sp>
        <p:nvSpPr>
          <p:cNvPr id="1523742" name="Freeform 30"/>
          <p:cNvSpPr>
            <a:spLocks noChangeAspect="1"/>
          </p:cNvSpPr>
          <p:nvPr userDrawn="1"/>
        </p:nvSpPr>
        <p:spPr bwMode="black">
          <a:xfrm>
            <a:off x="2974975" y="2851150"/>
            <a:ext cx="307975" cy="571500"/>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p>
        </p:txBody>
      </p:sp>
      <p:sp>
        <p:nvSpPr>
          <p:cNvPr id="1523743" name="Freeform 31"/>
          <p:cNvSpPr>
            <a:spLocks noChangeAspect="1"/>
          </p:cNvSpPr>
          <p:nvPr userDrawn="1"/>
        </p:nvSpPr>
        <p:spPr bwMode="black">
          <a:xfrm>
            <a:off x="3230563" y="2994025"/>
            <a:ext cx="325438" cy="428625"/>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p>
        </p:txBody>
      </p:sp>
      <p:sp>
        <p:nvSpPr>
          <p:cNvPr id="1523744" name="Freeform 32"/>
          <p:cNvSpPr>
            <a:spLocks noChangeAspect="1" noEditPoints="1"/>
          </p:cNvSpPr>
          <p:nvPr userDrawn="1"/>
        </p:nvSpPr>
        <p:spPr bwMode="black">
          <a:xfrm>
            <a:off x="5292725" y="2986088"/>
            <a:ext cx="450850" cy="444500"/>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p>
        </p:txBody>
      </p:sp>
      <p:sp>
        <p:nvSpPr>
          <p:cNvPr id="1523745" name="Freeform 33"/>
          <p:cNvSpPr>
            <a:spLocks noChangeAspect="1"/>
          </p:cNvSpPr>
          <p:nvPr userDrawn="1"/>
        </p:nvSpPr>
        <p:spPr bwMode="black">
          <a:xfrm>
            <a:off x="5757863" y="2855913"/>
            <a:ext cx="233363" cy="566738"/>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p>
        </p:txBody>
      </p:sp>
      <p:sp>
        <p:nvSpPr>
          <p:cNvPr id="1523746" name="Freeform 34"/>
          <p:cNvSpPr>
            <a:spLocks noChangeAspect="1" noEditPoints="1"/>
          </p:cNvSpPr>
          <p:nvPr userDrawn="1"/>
        </p:nvSpPr>
        <p:spPr bwMode="black">
          <a:xfrm>
            <a:off x="3517900" y="2986088"/>
            <a:ext cx="463550" cy="444500"/>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1523747" name="Freeform 35"/>
          <p:cNvSpPr>
            <a:spLocks noChangeAspect="1" noEditPoints="1"/>
          </p:cNvSpPr>
          <p:nvPr userDrawn="1"/>
        </p:nvSpPr>
        <p:spPr bwMode="black">
          <a:xfrm>
            <a:off x="3981450" y="2986088"/>
            <a:ext cx="465138" cy="444500"/>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p>
        </p:txBody>
      </p:sp>
      <p:sp>
        <p:nvSpPr>
          <p:cNvPr id="1523748" name="Freeform 36"/>
          <p:cNvSpPr>
            <a:spLocks noChangeAspect="1" noEditPoints="1"/>
          </p:cNvSpPr>
          <p:nvPr userDrawn="1"/>
        </p:nvSpPr>
        <p:spPr bwMode="black">
          <a:xfrm>
            <a:off x="5956300" y="2986088"/>
            <a:ext cx="460375" cy="444500"/>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p>
        </p:txBody>
      </p:sp>
      <p:sp>
        <p:nvSpPr>
          <p:cNvPr id="1523749" name="Freeform 37"/>
          <p:cNvSpPr>
            <a:spLocks noChangeAspect="1"/>
          </p:cNvSpPr>
          <p:nvPr userDrawn="1"/>
        </p:nvSpPr>
        <p:spPr bwMode="black">
          <a:xfrm>
            <a:off x="4857750" y="2986088"/>
            <a:ext cx="447675" cy="444500"/>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p>
        </p:txBody>
      </p:sp>
      <p:sp>
        <p:nvSpPr>
          <p:cNvPr id="1523750" name="Freeform 38"/>
          <p:cNvSpPr>
            <a:spLocks noChangeAspect="1"/>
          </p:cNvSpPr>
          <p:nvPr userDrawn="1"/>
        </p:nvSpPr>
        <p:spPr bwMode="black">
          <a:xfrm>
            <a:off x="4411663" y="2986088"/>
            <a:ext cx="473075" cy="444500"/>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p>
        </p:txBody>
      </p:sp>
    </p:spTree>
  </p:cSld>
  <p:clrMap bg1="lt1" tx1="dk1" bg2="lt2" tx2="dk2" accent1="accent1" accent2="accent2" accent3="accent3" accent4="accent4" accent5="accent5" accent6="accent6" hlink="hlink" folHlink="folHlink"/>
  <p:sldLayoutIdLst>
    <p:sldLayoutId id="2147483684" r:id="rId1"/>
  </p:sldLayoutIdLst>
  <p:transition>
    <p:fade/>
  </p:transition>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p:cNvSpPr/>
          <p:nvPr userDrawn="1"/>
        </p:nvSpPr>
        <p:spPr>
          <a:xfrm flipV="1">
            <a:off x="0" y="0"/>
            <a:ext cx="9144000" cy="1638300"/>
          </a:xfrm>
          <a:prstGeom prst="rect">
            <a:avLst/>
          </a:prstGeom>
          <a:gradFill flip="none" rotWithShape="1">
            <a:gsLst>
              <a:gs pos="0">
                <a:schemeClr val="bg1">
                  <a:lumMod val="85000"/>
                </a:schemeClr>
              </a:gs>
              <a:gs pos="19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066"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grpSp>
        <p:nvGrpSpPr>
          <p:cNvPr id="2" name="Group 4"/>
          <p:cNvGrpSpPr/>
          <p:nvPr userDrawn="1"/>
        </p:nvGrpSpPr>
        <p:grpSpPr>
          <a:xfrm>
            <a:off x="633159" y="6272566"/>
            <a:ext cx="1771650" cy="381114"/>
            <a:chOff x="633159" y="6301141"/>
            <a:chExt cx="1771650" cy="381114"/>
          </a:xfrm>
        </p:grpSpPr>
        <p:sp>
          <p:nvSpPr>
            <p:cNvPr id="43"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solidFill>
                    <a:prstClr val="black"/>
                  </a:solidFill>
                </a:rPr>
                <a:t>TM</a:t>
              </a:r>
            </a:p>
          </p:txBody>
        </p:sp>
        <p:sp>
          <p:nvSpPr>
            <p:cNvPr id="57"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58"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59"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0"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1"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2"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3"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4"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5"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solidFill>
                  <a:prstClr val="black"/>
                </a:solidFill>
              </a:endParaRPr>
            </a:p>
          </p:txBody>
        </p:sp>
        <p:sp>
          <p:nvSpPr>
            <p:cNvPr id="66"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solidFill>
                  <a:prstClr val="black"/>
                </a:solidFill>
              </a:endParaRPr>
            </a:p>
          </p:txBody>
        </p:sp>
        <p:sp>
          <p:nvSpPr>
            <p:cNvPr id="67"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solidFill>
                  <a:prstClr val="black"/>
                </a:solidFill>
              </a:endParaRPr>
            </a:p>
          </p:txBody>
        </p:sp>
        <p:sp>
          <p:nvSpPr>
            <p:cNvPr id="68"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solidFill>
                  <a:prstClr val="black"/>
                </a:solidFill>
              </a:endParaRPr>
            </a:p>
          </p:txBody>
        </p:sp>
        <p:sp>
          <p:nvSpPr>
            <p:cNvPr id="69"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70"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71"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72"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solidFill>
                  <a:prstClr val="black"/>
                </a:solidFill>
              </a:endParaRPr>
            </a:p>
          </p:txBody>
        </p:sp>
        <p:sp>
          <p:nvSpPr>
            <p:cNvPr id="73"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solidFill>
                  <a:prstClr val="black"/>
                </a:solidFill>
              </a:endParaRPr>
            </a:p>
          </p:txBody>
        </p:sp>
      </p:grpSp>
      <p:sp>
        <p:nvSpPr>
          <p:cNvPr id="76" name="Text Box 1"/>
          <p:cNvSpPr txBox="1">
            <a:spLocks noChangeArrowheads="1"/>
          </p:cNvSpPr>
          <p:nvPr userDrawn="1"/>
        </p:nvSpPr>
        <p:spPr bwMode="black">
          <a:xfrm>
            <a:off x="5109081" y="6350719"/>
            <a:ext cx="3839007" cy="307777"/>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r>
              <a:rPr lang="en-US" sz="500" dirty="0" smtClean="0">
                <a:solidFill>
                  <a:prstClr val="white">
                    <a:lumMod val="50000"/>
                  </a:prstClr>
                </a:solidFill>
                <a:latin typeface="Arial Narrow" pitchFamily="34" charset="0"/>
                <a:cs typeface="Arial" pitchFamily="34" charset="0"/>
              </a:rPr>
              <a:t>Freescale, the Freescale logo, AltiVec, C-5, CodeTEST, CodeWarrior, ColdFire, C-Ware, the Energy Efficient Solutions logo, mobileGT, PowerQUICC, QorIQ, StarCore and Symphony 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of their respective owners. © 2011 Freescale Semiconductor, Inc.</a:t>
            </a:r>
          </a:p>
        </p:txBody>
      </p:sp>
      <p:sp>
        <p:nvSpPr>
          <p:cNvPr id="77" name="Slide Number Placeholder 1"/>
          <p:cNvSpPr txBox="1">
            <a:spLocks/>
          </p:cNvSpPr>
          <p:nvPr userDrawn="1"/>
        </p:nvSpPr>
        <p:spPr>
          <a:xfrm>
            <a:off x="4680823" y="6314051"/>
            <a:ext cx="398106" cy="365125"/>
          </a:xfrm>
          <a:prstGeom prst="rect">
            <a:avLst/>
          </a:prstGeom>
        </p:spPr>
        <p:txBody>
          <a:bodyPr vert="horz" lIns="91440" tIns="45720" rIns="91440" bIns="4572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9899D5D8-9A89-49C6-87E2-D5B81659BB09}" type="slidenum">
              <a:rPr lang="en-US" smtClean="0">
                <a:solidFill>
                  <a:prstClr val="black">
                    <a:lumMod val="75000"/>
                    <a:lumOff val="25000"/>
                  </a:prstClr>
                </a:solidFill>
              </a:rPr>
              <a:pPr/>
              <a:t>‹#›</a:t>
            </a:fld>
            <a:endParaRPr lang="en-US" dirty="0">
              <a:solidFill>
                <a:prstClr val="black">
                  <a:lumMod val="75000"/>
                  <a:lumOff val="25000"/>
                </a:prstClr>
              </a:solidFill>
            </a:endParaRPr>
          </a:p>
        </p:txBody>
      </p:sp>
      <p:cxnSp>
        <p:nvCxnSpPr>
          <p:cNvPr id="79" name="Straight Connector 78"/>
          <p:cNvCxnSpPr/>
          <p:nvPr userDrawn="1"/>
        </p:nvCxnSpPr>
        <p:spPr>
          <a:xfrm>
            <a:off x="5049660" y="6366416"/>
            <a:ext cx="0" cy="2767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4" name="Rounded Rectangle 15"/>
          <p:cNvSpPr/>
          <p:nvPr userDrawn="1"/>
        </p:nvSpPr>
        <p:spPr>
          <a:xfrm flipH="1">
            <a:off x="-22838" y="-9636"/>
            <a:ext cx="378975" cy="6373098"/>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10019"/>
              <a:gd name="connsiteY0" fmla="*/ 8066 h 6576242"/>
              <a:gd name="connsiteX1" fmla="*/ 376489 w 2410019"/>
              <a:gd name="connsiteY1" fmla="*/ 0 h 6576242"/>
              <a:gd name="connsiteX2" fmla="*/ 2410019 w 2410019"/>
              <a:gd name="connsiteY2" fmla="*/ 6576242 h 6576242"/>
              <a:gd name="connsiteX3" fmla="*/ 401840 w 2410019"/>
              <a:gd name="connsiteY3" fmla="*/ 6576122 h 6576242"/>
              <a:gd name="connsiteX4" fmla="*/ 194 w 2410019"/>
              <a:gd name="connsiteY4" fmla="*/ 6174476 h 6576242"/>
              <a:gd name="connsiteX5" fmla="*/ 4486 w 2410019"/>
              <a:gd name="connsiteY5" fmla="*/ 8066 h 6576242"/>
              <a:gd name="connsiteX0" fmla="*/ 4486 w 401840"/>
              <a:gd name="connsiteY0" fmla="*/ 8066 h 6576122"/>
              <a:gd name="connsiteX1" fmla="*/ 376489 w 401840"/>
              <a:gd name="connsiteY1" fmla="*/ 0 h 6576122"/>
              <a:gd name="connsiteX2" fmla="*/ 401840 w 401840"/>
              <a:gd name="connsiteY2" fmla="*/ 6576122 h 6576122"/>
              <a:gd name="connsiteX3" fmla="*/ 194 w 401840"/>
              <a:gd name="connsiteY3" fmla="*/ 6174476 h 6576122"/>
              <a:gd name="connsiteX4" fmla="*/ 4486 w 401840"/>
              <a:gd name="connsiteY4" fmla="*/ 8066 h 6576122"/>
              <a:gd name="connsiteX0" fmla="*/ 4486 w 401840"/>
              <a:gd name="connsiteY0" fmla="*/ 1242 h 6569298"/>
              <a:gd name="connsiteX1" fmla="*/ 369665 w 401840"/>
              <a:gd name="connsiteY1" fmla="*/ 0 h 6569298"/>
              <a:gd name="connsiteX2" fmla="*/ 401840 w 401840"/>
              <a:gd name="connsiteY2" fmla="*/ 6569298 h 6569298"/>
              <a:gd name="connsiteX3" fmla="*/ 194 w 401840"/>
              <a:gd name="connsiteY3" fmla="*/ 6167652 h 6569298"/>
              <a:gd name="connsiteX4" fmla="*/ 4486 w 401840"/>
              <a:gd name="connsiteY4" fmla="*/ 1242 h 6569298"/>
              <a:gd name="connsiteX0" fmla="*/ 4486 w 371900"/>
              <a:gd name="connsiteY0" fmla="*/ 1242 h 6569298"/>
              <a:gd name="connsiteX1" fmla="*/ 369665 w 371900"/>
              <a:gd name="connsiteY1" fmla="*/ 0 h 6569298"/>
              <a:gd name="connsiteX2" fmla="*/ 367721 w 371900"/>
              <a:gd name="connsiteY2" fmla="*/ 6569298 h 6569298"/>
              <a:gd name="connsiteX3" fmla="*/ 194 w 371900"/>
              <a:gd name="connsiteY3" fmla="*/ 6167652 h 6569298"/>
              <a:gd name="connsiteX4" fmla="*/ 4486 w 371900"/>
              <a:gd name="connsiteY4" fmla="*/ 1242 h 6569298"/>
              <a:gd name="connsiteX0" fmla="*/ 4486 w 374545"/>
              <a:gd name="connsiteY0" fmla="*/ 1242 h 6569298"/>
              <a:gd name="connsiteX1" fmla="*/ 369665 w 374545"/>
              <a:gd name="connsiteY1" fmla="*/ 0 h 6569298"/>
              <a:gd name="connsiteX2" fmla="*/ 374545 w 374545"/>
              <a:gd name="connsiteY2" fmla="*/ 6569298 h 6569298"/>
              <a:gd name="connsiteX3" fmla="*/ 194 w 374545"/>
              <a:gd name="connsiteY3" fmla="*/ 6167652 h 6569298"/>
              <a:gd name="connsiteX4" fmla="*/ 4486 w 374545"/>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206068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206068 h 6569298"/>
              <a:gd name="connsiteX0" fmla="*/ 4292 w 374351"/>
              <a:gd name="connsiteY0" fmla="*/ 1242 h 6364472"/>
              <a:gd name="connsiteX1" fmla="*/ 362156 w 374351"/>
              <a:gd name="connsiteY1" fmla="*/ 0 h 6364472"/>
              <a:gd name="connsiteX2" fmla="*/ 374351 w 374351"/>
              <a:gd name="connsiteY2" fmla="*/ 6364472 h 6364472"/>
              <a:gd name="connsiteX3" fmla="*/ 0 w 374351"/>
              <a:gd name="connsiteY3" fmla="*/ 5962826 h 6364472"/>
              <a:gd name="connsiteX4" fmla="*/ 4292 w 374351"/>
              <a:gd name="connsiteY4" fmla="*/ 1242 h 6364472"/>
              <a:gd name="connsiteX0" fmla="*/ 4292 w 374351"/>
              <a:gd name="connsiteY0" fmla="*/ 0 h 6363230"/>
              <a:gd name="connsiteX1" fmla="*/ 369471 w 374351"/>
              <a:gd name="connsiteY1" fmla="*/ 6073 h 6363230"/>
              <a:gd name="connsiteX2" fmla="*/ 374351 w 374351"/>
              <a:gd name="connsiteY2" fmla="*/ 6363230 h 6363230"/>
              <a:gd name="connsiteX3" fmla="*/ 0 w 374351"/>
              <a:gd name="connsiteY3" fmla="*/ 5961584 h 6363230"/>
              <a:gd name="connsiteX4" fmla="*/ 4292 w 374351"/>
              <a:gd name="connsiteY4" fmla="*/ 0 h 6363230"/>
              <a:gd name="connsiteX0" fmla="*/ 4292 w 374351"/>
              <a:gd name="connsiteY0" fmla="*/ 8558 h 6371788"/>
              <a:gd name="connsiteX1" fmla="*/ 369471 w 374351"/>
              <a:gd name="connsiteY1" fmla="*/ 0 h 6371788"/>
              <a:gd name="connsiteX2" fmla="*/ 374351 w 374351"/>
              <a:gd name="connsiteY2" fmla="*/ 6371788 h 6371788"/>
              <a:gd name="connsiteX3" fmla="*/ 0 w 374351"/>
              <a:gd name="connsiteY3" fmla="*/ 5970142 h 6371788"/>
              <a:gd name="connsiteX4" fmla="*/ 4292 w 374351"/>
              <a:gd name="connsiteY4" fmla="*/ 8558 h 6371788"/>
              <a:gd name="connsiteX0" fmla="*/ 4292 w 378975"/>
              <a:gd name="connsiteY0" fmla="*/ 0 h 6363230"/>
              <a:gd name="connsiteX1" fmla="*/ 376787 w 378975"/>
              <a:gd name="connsiteY1" fmla="*/ 6073 h 6363230"/>
              <a:gd name="connsiteX2" fmla="*/ 374351 w 378975"/>
              <a:gd name="connsiteY2" fmla="*/ 6363230 h 6363230"/>
              <a:gd name="connsiteX3" fmla="*/ 0 w 378975"/>
              <a:gd name="connsiteY3" fmla="*/ 5961584 h 6363230"/>
              <a:gd name="connsiteX4" fmla="*/ 4292 w 378975"/>
              <a:gd name="connsiteY4" fmla="*/ 0 h 6363230"/>
              <a:gd name="connsiteX0" fmla="*/ 4292 w 378975"/>
              <a:gd name="connsiteY0" fmla="*/ 8558 h 6371788"/>
              <a:gd name="connsiteX1" fmla="*/ 376787 w 378975"/>
              <a:gd name="connsiteY1" fmla="*/ 0 h 6371788"/>
              <a:gd name="connsiteX2" fmla="*/ 374351 w 378975"/>
              <a:gd name="connsiteY2" fmla="*/ 6371788 h 6371788"/>
              <a:gd name="connsiteX3" fmla="*/ 0 w 378975"/>
              <a:gd name="connsiteY3" fmla="*/ 5970142 h 6371788"/>
              <a:gd name="connsiteX4" fmla="*/ 4292 w 378975"/>
              <a:gd name="connsiteY4" fmla="*/ 8558 h 6371788"/>
              <a:gd name="connsiteX0" fmla="*/ 4292 w 378975"/>
              <a:gd name="connsiteY0" fmla="*/ 0 h 6377861"/>
              <a:gd name="connsiteX1" fmla="*/ 376787 w 378975"/>
              <a:gd name="connsiteY1" fmla="*/ 6073 h 6377861"/>
              <a:gd name="connsiteX2" fmla="*/ 374351 w 378975"/>
              <a:gd name="connsiteY2" fmla="*/ 6377861 h 6377861"/>
              <a:gd name="connsiteX3" fmla="*/ 0 w 378975"/>
              <a:gd name="connsiteY3" fmla="*/ 5976215 h 6377861"/>
              <a:gd name="connsiteX4" fmla="*/ 4292 w 378975"/>
              <a:gd name="connsiteY4" fmla="*/ 0 h 6377861"/>
              <a:gd name="connsiteX0" fmla="*/ 4292 w 378975"/>
              <a:gd name="connsiteY0" fmla="*/ 0 h 6373098"/>
              <a:gd name="connsiteX1" fmla="*/ 376787 w 378975"/>
              <a:gd name="connsiteY1" fmla="*/ 1310 h 6373098"/>
              <a:gd name="connsiteX2" fmla="*/ 374351 w 378975"/>
              <a:gd name="connsiteY2" fmla="*/ 6373098 h 6373098"/>
              <a:gd name="connsiteX3" fmla="*/ 0 w 378975"/>
              <a:gd name="connsiteY3" fmla="*/ 5971452 h 6373098"/>
              <a:gd name="connsiteX4" fmla="*/ 4292 w 378975"/>
              <a:gd name="connsiteY4" fmla="*/ 0 h 637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975" h="6373098">
                <a:moveTo>
                  <a:pt x="4292" y="0"/>
                </a:moveTo>
                <a:lnTo>
                  <a:pt x="376787" y="1310"/>
                </a:lnTo>
                <a:cubicBezTo>
                  <a:pt x="385237" y="2193351"/>
                  <a:pt x="365901" y="4181057"/>
                  <a:pt x="374351" y="6373098"/>
                </a:cubicBezTo>
                <a:cubicBezTo>
                  <a:pt x="152528" y="6373098"/>
                  <a:pt x="0" y="6273661"/>
                  <a:pt x="0" y="5971452"/>
                </a:cubicBezTo>
                <a:cubicBezTo>
                  <a:pt x="0" y="5669243"/>
                  <a:pt x="5737" y="1828308"/>
                  <a:pt x="4292" y="0"/>
                </a:cubicBezTo>
                <a:close/>
              </a:path>
            </a:pathLst>
          </a:custGeom>
          <a:gradFill flip="none" rotWithShape="1">
            <a:gsLst>
              <a:gs pos="0">
                <a:srgbClr val="D8450A"/>
              </a:gs>
              <a:gs pos="50000">
                <a:srgbClr val="F86F08">
                  <a:alpha val="95000"/>
                </a:srgbClr>
              </a:gs>
              <a:gs pos="100000">
                <a:srgbClr val="FC7420">
                  <a:alpha val="94000"/>
                </a:srgbClr>
              </a:gs>
            </a:gsLst>
            <a:lin ang="16200000" scaled="1"/>
            <a:tileRect/>
          </a:gradFill>
          <a:ln>
            <a:noFill/>
          </a:ln>
          <a:effectLst>
            <a:innerShdw blurRad="38100" dist="12700" dir="10800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 name="Group 81"/>
          <p:cNvGrpSpPr/>
          <p:nvPr userDrawn="1"/>
        </p:nvGrpSpPr>
        <p:grpSpPr>
          <a:xfrm>
            <a:off x="143071" y="310601"/>
            <a:ext cx="951756" cy="956225"/>
            <a:chOff x="6866421" y="109537"/>
            <a:chExt cx="2028825" cy="2038350"/>
          </a:xfrm>
          <a:effectLst/>
        </p:grpSpPr>
        <p:pic>
          <p:nvPicPr>
            <p:cNvPr id="83" name="Picture 181" descr="Dmd_CHIP_72dpi_5"/>
            <p:cNvPicPr>
              <a:picLocks noChangeAspect="1" noChangeArrowheads="1"/>
            </p:cNvPicPr>
            <p:nvPr/>
          </p:nvPicPr>
          <p:blipFill>
            <a:blip r:embed="rId41" cstate="print">
              <a:extLst>
                <a:ext uri="{BEBA8EAE-BF5A-486C-A8C5-ECC9F3942E4B}">
                  <a14:imgProps xmlns="" xmlns:a14="http://schemas.microsoft.com/office/drawing/2010/main">
                    <a14:imgLayer r:embed="rId75">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85" name="Rectangle 84"/>
            <p:cNvSpPr/>
            <p:nvPr userDrawn="1"/>
          </p:nvSpPr>
          <p:spPr>
            <a:xfrm rot="18851266">
              <a:off x="7156392" y="418319"/>
              <a:ext cx="1434596" cy="1387450"/>
            </a:xfrm>
            <a:prstGeom prst="rect">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Text Placeholder 16"/>
          <p:cNvSpPr>
            <a:spLocks noGrp="1"/>
          </p:cNvSpPr>
          <p:nvPr>
            <p:ph type="body" idx="1"/>
          </p:nvPr>
        </p:nvSpPr>
        <p:spPr>
          <a:xfrm>
            <a:off x="1102549" y="1239492"/>
            <a:ext cx="7755701" cy="466600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Box 30"/>
          <p:cNvSpPr txBox="1"/>
          <p:nvPr userDrawn="1"/>
        </p:nvSpPr>
        <p:spPr>
          <a:xfrm>
            <a:off x="5007128" y="6157378"/>
            <a:ext cx="1463862" cy="215444"/>
          </a:xfrm>
          <a:prstGeom prst="rect">
            <a:avLst/>
          </a:prstGeom>
          <a:noFill/>
        </p:spPr>
        <p:txBody>
          <a:bodyPr wrap="none" rtlCol="0">
            <a:spAutoFit/>
          </a:bodyPr>
          <a:lstStyle/>
          <a:p>
            <a:r>
              <a:rPr lang="en-US" sz="800" dirty="0" smtClean="0">
                <a:solidFill>
                  <a:prstClr val="black">
                    <a:lumMod val="65000"/>
                    <a:lumOff val="35000"/>
                  </a:prstClr>
                </a:solidFill>
              </a:rPr>
              <a:t>Confidential and Proprietary</a:t>
            </a:r>
            <a:endParaRPr lang="en-US" sz="800" dirty="0">
              <a:solidFill>
                <a:prstClr val="black">
                  <a:lumMod val="65000"/>
                  <a:lumOff val="35000"/>
                </a:prstClr>
              </a:solidFill>
            </a:endParaRPr>
          </a:p>
        </p:txBody>
      </p:sp>
      <p:pic>
        <p:nvPicPr>
          <p:cNvPr id="33" name="Picture 32" descr="India_University.jpg"/>
          <p:cNvPicPr>
            <a:picLocks noChangeAspect="1"/>
          </p:cNvPicPr>
          <p:nvPr userDrawn="1"/>
        </p:nvPicPr>
        <p:blipFill>
          <a:blip r:embed="rId76" cstate="print"/>
          <a:stretch>
            <a:fillRect/>
          </a:stretch>
        </p:blipFill>
        <p:spPr>
          <a:xfrm>
            <a:off x="470263" y="6083091"/>
            <a:ext cx="2181498" cy="761846"/>
          </a:xfrm>
          <a:prstGeom prst="rect">
            <a:avLst/>
          </a:prstGeom>
        </p:spPr>
      </p:pic>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Lst>
  <p:transition>
    <p:fade/>
  </p:transition>
  <p:timing>
    <p:tnLst>
      <p:par>
        <p:cTn id="1" dur="indefinite" restart="never" nodeType="tmRoot"/>
      </p:par>
    </p:tnLst>
  </p:timing>
  <p:hf hdr="0" ftr="0" dt="0"/>
  <p:txStyles>
    <p:titleStyle>
      <a:lvl1pPr algn="l" rtl="0" fontAlgn="base">
        <a:lnSpc>
          <a:spcPct val="100000"/>
        </a:lnSpc>
        <a:spcBef>
          <a:spcPct val="0"/>
        </a:spcBef>
        <a:spcAft>
          <a:spcPct val="0"/>
        </a:spcAft>
        <a:defRPr lang="en-US" sz="2600" b="1" kern="1200" dirty="0" smtClean="0">
          <a:gradFill>
            <a:gsLst>
              <a:gs pos="0">
                <a:schemeClr val="bg1">
                  <a:lumMod val="50000"/>
                </a:schemeClr>
              </a:gs>
              <a:gs pos="99167">
                <a:schemeClr val="tx1"/>
              </a:gs>
              <a:gs pos="64000">
                <a:schemeClr val="tx1">
                  <a:lumMod val="85000"/>
                  <a:lumOff val="15000"/>
                </a:schemeClr>
              </a:gs>
            </a:gsLst>
            <a:lin ang="5400000" scaled="1"/>
          </a:gradFill>
          <a:effectLst>
            <a:outerShdw blurRad="152400" dist="25400" dir="5400000" algn="t" rotWithShape="0">
              <a:schemeClr val="bg1"/>
            </a:outerShdw>
          </a:effectLst>
          <a:latin typeface="Arial" charset="0"/>
          <a:ea typeface="+mn-ea"/>
          <a:cs typeface="+mn-cs"/>
        </a:defRPr>
      </a:lvl1pPr>
      <a:lvl2pPr algn="r" rtl="0" fontAlgn="base">
        <a:lnSpc>
          <a:spcPct val="85000"/>
        </a:lnSpc>
        <a:spcBef>
          <a:spcPct val="0"/>
        </a:spcBef>
        <a:spcAft>
          <a:spcPct val="0"/>
        </a:spcAft>
        <a:defRPr sz="2200" b="1">
          <a:solidFill>
            <a:schemeClr val="tx1"/>
          </a:solidFill>
          <a:latin typeface="Arial" charset="0"/>
        </a:defRPr>
      </a:lvl2pPr>
      <a:lvl3pPr algn="r" rtl="0" fontAlgn="base">
        <a:lnSpc>
          <a:spcPct val="85000"/>
        </a:lnSpc>
        <a:spcBef>
          <a:spcPct val="0"/>
        </a:spcBef>
        <a:spcAft>
          <a:spcPct val="0"/>
        </a:spcAft>
        <a:defRPr sz="2200" b="1">
          <a:solidFill>
            <a:schemeClr val="tx1"/>
          </a:solidFill>
          <a:latin typeface="Arial" charset="0"/>
        </a:defRPr>
      </a:lvl3pPr>
      <a:lvl4pPr algn="r" rtl="0" fontAlgn="base">
        <a:lnSpc>
          <a:spcPct val="85000"/>
        </a:lnSpc>
        <a:spcBef>
          <a:spcPct val="0"/>
        </a:spcBef>
        <a:spcAft>
          <a:spcPct val="0"/>
        </a:spcAft>
        <a:defRPr sz="2200" b="1">
          <a:solidFill>
            <a:schemeClr val="tx1"/>
          </a:solidFill>
          <a:latin typeface="Arial" charset="0"/>
        </a:defRPr>
      </a:lvl4pPr>
      <a:lvl5pPr algn="r" rtl="0" fontAlgn="base">
        <a:lnSpc>
          <a:spcPct val="85000"/>
        </a:lnSpc>
        <a:spcBef>
          <a:spcPct val="0"/>
        </a:spcBef>
        <a:spcAft>
          <a:spcPct val="0"/>
        </a:spcAft>
        <a:defRPr sz="2200" b="1">
          <a:solidFill>
            <a:schemeClr val="tx1"/>
          </a:solidFill>
          <a:latin typeface="Arial" charset="0"/>
        </a:defRPr>
      </a:lvl5pPr>
      <a:lvl6pPr marL="457200" algn="r" rtl="0" fontAlgn="base">
        <a:lnSpc>
          <a:spcPct val="85000"/>
        </a:lnSpc>
        <a:spcBef>
          <a:spcPct val="0"/>
        </a:spcBef>
        <a:spcAft>
          <a:spcPct val="0"/>
        </a:spcAft>
        <a:defRPr sz="2200" b="1">
          <a:solidFill>
            <a:schemeClr val="tx1"/>
          </a:solidFill>
          <a:latin typeface="Arial" charset="0"/>
        </a:defRPr>
      </a:lvl6pPr>
      <a:lvl7pPr marL="914400" algn="r" rtl="0" fontAlgn="base">
        <a:lnSpc>
          <a:spcPct val="85000"/>
        </a:lnSpc>
        <a:spcBef>
          <a:spcPct val="0"/>
        </a:spcBef>
        <a:spcAft>
          <a:spcPct val="0"/>
        </a:spcAft>
        <a:defRPr sz="2200" b="1">
          <a:solidFill>
            <a:schemeClr val="tx1"/>
          </a:solidFill>
          <a:latin typeface="Arial" charset="0"/>
        </a:defRPr>
      </a:lvl7pPr>
      <a:lvl8pPr marL="1371600" algn="r" rtl="0" fontAlgn="base">
        <a:lnSpc>
          <a:spcPct val="85000"/>
        </a:lnSpc>
        <a:spcBef>
          <a:spcPct val="0"/>
        </a:spcBef>
        <a:spcAft>
          <a:spcPct val="0"/>
        </a:spcAft>
        <a:defRPr sz="2200" b="1">
          <a:solidFill>
            <a:schemeClr val="tx1"/>
          </a:solidFill>
          <a:latin typeface="Arial" charset="0"/>
        </a:defRPr>
      </a:lvl8pPr>
      <a:lvl9pPr marL="1828800" algn="r" rtl="0" fontAlgn="base">
        <a:lnSpc>
          <a:spcPct val="85000"/>
        </a:lnSpc>
        <a:spcBef>
          <a:spcPct val="0"/>
        </a:spcBef>
        <a:spcAft>
          <a:spcPct val="0"/>
        </a:spcAft>
        <a:defRPr sz="2200" b="1">
          <a:solidFill>
            <a:schemeClr val="tx1"/>
          </a:solidFill>
          <a:latin typeface="Arial" charset="0"/>
        </a:defRPr>
      </a:lvl9pPr>
    </p:titleStyle>
    <p:body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0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6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4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p:cNvSpPr/>
          <p:nvPr userDrawn="1"/>
        </p:nvSpPr>
        <p:spPr>
          <a:xfrm flipV="1">
            <a:off x="0" y="0"/>
            <a:ext cx="9144000" cy="1638300"/>
          </a:xfrm>
          <a:prstGeom prst="rect">
            <a:avLst/>
          </a:prstGeom>
          <a:gradFill flip="none" rotWithShape="1">
            <a:gsLst>
              <a:gs pos="0">
                <a:schemeClr val="bg1">
                  <a:lumMod val="85000"/>
                </a:schemeClr>
              </a:gs>
              <a:gs pos="19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066"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grpSp>
        <p:nvGrpSpPr>
          <p:cNvPr id="2" name="Group 4"/>
          <p:cNvGrpSpPr/>
          <p:nvPr userDrawn="1"/>
        </p:nvGrpSpPr>
        <p:grpSpPr>
          <a:xfrm>
            <a:off x="633159" y="6272566"/>
            <a:ext cx="1771650" cy="381114"/>
            <a:chOff x="633159" y="6301141"/>
            <a:chExt cx="1771650" cy="381114"/>
          </a:xfrm>
        </p:grpSpPr>
        <p:sp>
          <p:nvSpPr>
            <p:cNvPr id="43" name="Text Box 129"/>
            <p:cNvSpPr txBox="1">
              <a:spLocks noChangeAspect="1" noChangeArrowheads="1"/>
            </p:cNvSpPr>
            <p:nvPr/>
          </p:nvSpPr>
          <p:spPr bwMode="black">
            <a:xfrm>
              <a:off x="2094626" y="6487368"/>
              <a:ext cx="310183" cy="151580"/>
            </a:xfrm>
            <a:prstGeom prst="rect">
              <a:avLst/>
            </a:prstGeom>
            <a:noFill/>
            <a:ln w="9525">
              <a:noFill/>
              <a:miter lim="800000"/>
              <a:headEnd/>
              <a:tailEnd/>
            </a:ln>
            <a:effectLst/>
          </p:spPr>
          <p:txBody>
            <a:bodyPr>
              <a:spAutoFit/>
            </a:bodyPr>
            <a:lstStyle/>
            <a:p>
              <a:r>
                <a:rPr lang="en-US" sz="400" b="1">
                  <a:solidFill>
                    <a:prstClr val="black"/>
                  </a:solidFill>
                </a:rPr>
                <a:t>TM</a:t>
              </a:r>
            </a:p>
          </p:txBody>
        </p:sp>
        <p:sp>
          <p:nvSpPr>
            <p:cNvPr id="57" name="Freeform 143"/>
            <p:cNvSpPr>
              <a:spLocks noChangeAspect="1"/>
            </p:cNvSpPr>
            <p:nvPr/>
          </p:nvSpPr>
          <p:spPr bwMode="black">
            <a:xfrm>
              <a:off x="739920" y="6301141"/>
              <a:ext cx="126959"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58" name="Freeform 144"/>
            <p:cNvSpPr>
              <a:spLocks noChangeAspect="1"/>
            </p:cNvSpPr>
            <p:nvPr/>
          </p:nvSpPr>
          <p:spPr bwMode="black">
            <a:xfrm>
              <a:off x="813498" y="6338675"/>
              <a:ext cx="124073" cy="70737"/>
            </a:xfrm>
            <a:custGeom>
              <a:avLst/>
              <a:gdLst/>
              <a:ahLst/>
              <a:cxnLst>
                <a:cxn ang="0">
                  <a:pos x="54" y="84"/>
                </a:cxn>
                <a:cxn ang="0">
                  <a:pos x="144" y="30"/>
                </a:cxn>
                <a:cxn ang="0">
                  <a:pos x="90" y="0"/>
                </a:cxn>
                <a:cxn ang="0">
                  <a:pos x="0" y="54"/>
                </a:cxn>
                <a:cxn ang="0">
                  <a:pos x="54" y="84"/>
                </a:cxn>
              </a:cxnLst>
              <a:rect l="0" t="0" r="r" b="b"/>
              <a:pathLst>
                <a:path w="144" h="84">
                  <a:moveTo>
                    <a:pt x="54" y="84"/>
                  </a:moveTo>
                  <a:lnTo>
                    <a:pt x="144" y="30"/>
                  </a:lnTo>
                  <a:lnTo>
                    <a:pt x="90" y="0"/>
                  </a:lnTo>
                  <a:lnTo>
                    <a:pt x="0" y="54"/>
                  </a:lnTo>
                  <a:lnTo>
                    <a:pt x="54"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59" name="Freeform 145"/>
            <p:cNvSpPr>
              <a:spLocks noChangeAspect="1"/>
            </p:cNvSpPr>
            <p:nvPr/>
          </p:nvSpPr>
          <p:spPr bwMode="black">
            <a:xfrm>
              <a:off x="882748" y="6374765"/>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0" name="Freeform 146"/>
            <p:cNvSpPr>
              <a:spLocks noChangeAspect="1"/>
            </p:cNvSpPr>
            <p:nvPr/>
          </p:nvSpPr>
          <p:spPr bwMode="black">
            <a:xfrm>
              <a:off x="775987" y="643972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1" name="Freeform 147"/>
            <p:cNvSpPr>
              <a:spLocks noChangeAspect="1"/>
            </p:cNvSpPr>
            <p:nvPr/>
          </p:nvSpPr>
          <p:spPr bwMode="black">
            <a:xfrm>
              <a:off x="848123" y="6478706"/>
              <a:ext cx="125516" cy="69294"/>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2" name="Freeform 148"/>
            <p:cNvSpPr>
              <a:spLocks noChangeAspect="1"/>
            </p:cNvSpPr>
            <p:nvPr/>
          </p:nvSpPr>
          <p:spPr bwMode="black">
            <a:xfrm>
              <a:off x="670670" y="6503247"/>
              <a:ext cx="124073" cy="73624"/>
            </a:xfrm>
            <a:custGeom>
              <a:avLst/>
              <a:gdLst/>
              <a:ahLst/>
              <a:cxnLst>
                <a:cxn ang="0">
                  <a:pos x="56" y="84"/>
                </a:cxn>
                <a:cxn ang="0">
                  <a:pos x="146" y="30"/>
                </a:cxn>
                <a:cxn ang="0">
                  <a:pos x="90" y="0"/>
                </a:cxn>
                <a:cxn ang="0">
                  <a:pos x="0" y="56"/>
                </a:cxn>
                <a:cxn ang="0">
                  <a:pos x="56" y="84"/>
                </a:cxn>
              </a:cxnLst>
              <a:rect l="0" t="0" r="r" b="b"/>
              <a:pathLst>
                <a:path w="146" h="84">
                  <a:moveTo>
                    <a:pt x="56" y="84"/>
                  </a:moveTo>
                  <a:lnTo>
                    <a:pt x="146" y="30"/>
                  </a:lnTo>
                  <a:lnTo>
                    <a:pt x="90" y="0"/>
                  </a:lnTo>
                  <a:lnTo>
                    <a:pt x="0" y="56"/>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3" name="Freeform 149"/>
            <p:cNvSpPr>
              <a:spLocks noChangeAspect="1"/>
            </p:cNvSpPr>
            <p:nvPr/>
          </p:nvSpPr>
          <p:spPr bwMode="black">
            <a:xfrm>
              <a:off x="739920" y="6540781"/>
              <a:ext cx="126959" cy="72181"/>
            </a:xfrm>
            <a:custGeom>
              <a:avLst/>
              <a:gdLst/>
              <a:ahLst/>
              <a:cxnLst>
                <a:cxn ang="0">
                  <a:pos x="56" y="82"/>
                </a:cxn>
                <a:cxn ang="0">
                  <a:pos x="146" y="28"/>
                </a:cxn>
                <a:cxn ang="0">
                  <a:pos x="90" y="0"/>
                </a:cxn>
                <a:cxn ang="0">
                  <a:pos x="0" y="54"/>
                </a:cxn>
                <a:cxn ang="0">
                  <a:pos x="56" y="82"/>
                </a:cxn>
              </a:cxnLst>
              <a:rect l="0" t="0" r="r" b="b"/>
              <a:pathLst>
                <a:path w="146" h="82">
                  <a:moveTo>
                    <a:pt x="56" y="82"/>
                  </a:moveTo>
                  <a:lnTo>
                    <a:pt x="146" y="28"/>
                  </a:lnTo>
                  <a:lnTo>
                    <a:pt x="90" y="0"/>
                  </a:lnTo>
                  <a:lnTo>
                    <a:pt x="0" y="54"/>
                  </a:lnTo>
                  <a:lnTo>
                    <a:pt x="56" y="82"/>
                  </a:lnTo>
                  <a:close/>
                </a:path>
              </a:pathLst>
            </a:custGeom>
            <a:solidFill>
              <a:srgbClr val="FED95E"/>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4" name="Freeform 150"/>
            <p:cNvSpPr>
              <a:spLocks noChangeAspect="1"/>
            </p:cNvSpPr>
            <p:nvPr/>
          </p:nvSpPr>
          <p:spPr bwMode="black">
            <a:xfrm>
              <a:off x="633159" y="6607188"/>
              <a:ext cx="126959" cy="72181"/>
            </a:xfrm>
            <a:custGeom>
              <a:avLst/>
              <a:gdLst/>
              <a:ahLst/>
              <a:cxnLst>
                <a:cxn ang="0">
                  <a:pos x="56" y="84"/>
                </a:cxn>
                <a:cxn ang="0">
                  <a:pos x="146" y="30"/>
                </a:cxn>
                <a:cxn ang="0">
                  <a:pos x="90" y="0"/>
                </a:cxn>
                <a:cxn ang="0">
                  <a:pos x="0" y="54"/>
                </a:cxn>
                <a:cxn ang="0">
                  <a:pos x="56" y="84"/>
                </a:cxn>
              </a:cxnLst>
              <a:rect l="0" t="0" r="r" b="b"/>
              <a:pathLst>
                <a:path w="146" h="84">
                  <a:moveTo>
                    <a:pt x="56" y="84"/>
                  </a:moveTo>
                  <a:lnTo>
                    <a:pt x="146" y="30"/>
                  </a:lnTo>
                  <a:lnTo>
                    <a:pt x="90" y="0"/>
                  </a:lnTo>
                  <a:lnTo>
                    <a:pt x="0" y="54"/>
                  </a:lnTo>
                  <a:lnTo>
                    <a:pt x="56" y="84"/>
                  </a:lnTo>
                  <a:close/>
                </a:path>
              </a:pathLst>
            </a:custGeom>
            <a:solidFill>
              <a:srgbClr val="FF4F00"/>
            </a:solidFill>
            <a:ln w="9525" cap="flat" cmpd="sng">
              <a:noFill/>
              <a:prstDash val="solid"/>
              <a:round/>
              <a:headEnd type="none" w="med" len="med"/>
              <a:tailEnd type="none" w="med" len="med"/>
            </a:ln>
            <a:effectLst/>
          </p:spPr>
          <p:txBody>
            <a:bodyPr/>
            <a:lstStyle/>
            <a:p>
              <a:endParaRPr lang="en-US">
                <a:solidFill>
                  <a:prstClr val="black"/>
                </a:solidFill>
              </a:endParaRPr>
            </a:p>
          </p:txBody>
        </p:sp>
        <p:sp>
          <p:nvSpPr>
            <p:cNvPr id="65" name="Freeform 151"/>
            <p:cNvSpPr>
              <a:spLocks noChangeAspect="1"/>
            </p:cNvSpPr>
            <p:nvPr/>
          </p:nvSpPr>
          <p:spPr bwMode="black">
            <a:xfrm>
              <a:off x="1009707" y="6488811"/>
              <a:ext cx="102433" cy="190557"/>
            </a:xfrm>
            <a:custGeom>
              <a:avLst/>
              <a:gdLst/>
              <a:ahLst/>
              <a:cxnLst>
                <a:cxn ang="0">
                  <a:pos x="12" y="45"/>
                </a:cxn>
                <a:cxn ang="0">
                  <a:pos x="0" y="45"/>
                </a:cxn>
                <a:cxn ang="0">
                  <a:pos x="3" y="30"/>
                </a:cxn>
                <a:cxn ang="0">
                  <a:pos x="15" y="30"/>
                </a:cxn>
                <a:cxn ang="0">
                  <a:pos x="17" y="22"/>
                </a:cxn>
                <a:cxn ang="0">
                  <a:pos x="44" y="0"/>
                </a:cxn>
                <a:cxn ang="0">
                  <a:pos x="59" y="1"/>
                </a:cxn>
                <a:cxn ang="0">
                  <a:pos x="56" y="19"/>
                </a:cxn>
                <a:cxn ang="0">
                  <a:pos x="49" y="19"/>
                </a:cxn>
                <a:cxn ang="0">
                  <a:pos x="40" y="25"/>
                </a:cxn>
                <a:cxn ang="0">
                  <a:pos x="39" y="30"/>
                </a:cxn>
                <a:cxn ang="0">
                  <a:pos x="54" y="30"/>
                </a:cxn>
                <a:cxn ang="0">
                  <a:pos x="51" y="45"/>
                </a:cxn>
                <a:cxn ang="0">
                  <a:pos x="36" y="45"/>
                </a:cxn>
                <a:cxn ang="0">
                  <a:pos x="23" y="110"/>
                </a:cxn>
                <a:cxn ang="0">
                  <a:pos x="0" y="110"/>
                </a:cxn>
                <a:cxn ang="0">
                  <a:pos x="12" y="45"/>
                </a:cxn>
              </a:cxnLst>
              <a:rect l="0" t="0" r="r" b="b"/>
              <a:pathLst>
                <a:path w="59" h="110">
                  <a:moveTo>
                    <a:pt x="12" y="45"/>
                  </a:moveTo>
                  <a:cubicBezTo>
                    <a:pt x="0" y="45"/>
                    <a:pt x="0" y="45"/>
                    <a:pt x="0" y="45"/>
                  </a:cubicBezTo>
                  <a:cubicBezTo>
                    <a:pt x="3" y="30"/>
                    <a:pt x="3" y="30"/>
                    <a:pt x="3" y="30"/>
                  </a:cubicBezTo>
                  <a:cubicBezTo>
                    <a:pt x="15" y="30"/>
                    <a:pt x="15" y="30"/>
                    <a:pt x="15" y="30"/>
                  </a:cubicBezTo>
                  <a:cubicBezTo>
                    <a:pt x="17" y="22"/>
                    <a:pt x="17" y="22"/>
                    <a:pt x="17" y="22"/>
                  </a:cubicBezTo>
                  <a:cubicBezTo>
                    <a:pt x="18" y="13"/>
                    <a:pt x="24" y="0"/>
                    <a:pt x="44" y="0"/>
                  </a:cubicBezTo>
                  <a:cubicBezTo>
                    <a:pt x="49" y="0"/>
                    <a:pt x="57" y="0"/>
                    <a:pt x="59" y="1"/>
                  </a:cubicBezTo>
                  <a:cubicBezTo>
                    <a:pt x="56" y="19"/>
                    <a:pt x="56" y="19"/>
                    <a:pt x="56" y="19"/>
                  </a:cubicBezTo>
                  <a:cubicBezTo>
                    <a:pt x="49" y="19"/>
                    <a:pt x="49" y="19"/>
                    <a:pt x="49" y="19"/>
                  </a:cubicBezTo>
                  <a:cubicBezTo>
                    <a:pt x="45" y="19"/>
                    <a:pt x="41" y="20"/>
                    <a:pt x="40" y="25"/>
                  </a:cubicBezTo>
                  <a:cubicBezTo>
                    <a:pt x="39" y="30"/>
                    <a:pt x="39" y="30"/>
                    <a:pt x="39" y="30"/>
                  </a:cubicBezTo>
                  <a:cubicBezTo>
                    <a:pt x="54" y="30"/>
                    <a:pt x="54" y="30"/>
                    <a:pt x="54" y="30"/>
                  </a:cubicBezTo>
                  <a:cubicBezTo>
                    <a:pt x="51" y="45"/>
                    <a:pt x="51" y="45"/>
                    <a:pt x="51" y="45"/>
                  </a:cubicBezTo>
                  <a:cubicBezTo>
                    <a:pt x="36" y="45"/>
                    <a:pt x="36" y="45"/>
                    <a:pt x="36" y="45"/>
                  </a:cubicBezTo>
                  <a:cubicBezTo>
                    <a:pt x="23" y="110"/>
                    <a:pt x="23" y="110"/>
                    <a:pt x="23" y="110"/>
                  </a:cubicBezTo>
                  <a:cubicBezTo>
                    <a:pt x="0" y="110"/>
                    <a:pt x="0" y="110"/>
                    <a:pt x="0" y="110"/>
                  </a:cubicBezTo>
                  <a:lnTo>
                    <a:pt x="12" y="45"/>
                  </a:lnTo>
                  <a:close/>
                </a:path>
              </a:pathLst>
            </a:custGeom>
            <a:solidFill>
              <a:schemeClr val="tx1"/>
            </a:solidFill>
            <a:ln w="9525">
              <a:noFill/>
              <a:round/>
              <a:headEnd/>
              <a:tailEnd/>
            </a:ln>
          </p:spPr>
          <p:txBody>
            <a:bodyPr/>
            <a:lstStyle/>
            <a:p>
              <a:endParaRPr lang="en-US">
                <a:solidFill>
                  <a:prstClr val="black"/>
                </a:solidFill>
              </a:endParaRPr>
            </a:p>
          </p:txBody>
        </p:sp>
        <p:sp>
          <p:nvSpPr>
            <p:cNvPr id="66" name="Freeform 152"/>
            <p:cNvSpPr>
              <a:spLocks noChangeAspect="1"/>
            </p:cNvSpPr>
            <p:nvPr/>
          </p:nvSpPr>
          <p:spPr bwMode="black">
            <a:xfrm>
              <a:off x="1094827" y="6536450"/>
              <a:ext cx="108203" cy="142918"/>
            </a:xfrm>
            <a:custGeom>
              <a:avLst/>
              <a:gdLst/>
              <a:ahLst/>
              <a:cxnLst>
                <a:cxn ang="0">
                  <a:pos x="16" y="0"/>
                </a:cxn>
                <a:cxn ang="0">
                  <a:pos x="39" y="0"/>
                </a:cxn>
                <a:cxn ang="0">
                  <a:pos x="38" y="9"/>
                </a:cxn>
                <a:cxn ang="0">
                  <a:pos x="62" y="0"/>
                </a:cxn>
                <a:cxn ang="0">
                  <a:pos x="58" y="21"/>
                </a:cxn>
                <a:cxn ang="0">
                  <a:pos x="55" y="21"/>
                </a:cxn>
                <a:cxn ang="0">
                  <a:pos x="33" y="35"/>
                </a:cxn>
                <a:cxn ang="0">
                  <a:pos x="24" y="82"/>
                </a:cxn>
                <a:cxn ang="0">
                  <a:pos x="0" y="82"/>
                </a:cxn>
                <a:cxn ang="0">
                  <a:pos x="16" y="0"/>
                </a:cxn>
              </a:cxnLst>
              <a:rect l="0" t="0" r="r" b="b"/>
              <a:pathLst>
                <a:path w="62" h="82">
                  <a:moveTo>
                    <a:pt x="16" y="0"/>
                  </a:moveTo>
                  <a:cubicBezTo>
                    <a:pt x="39" y="0"/>
                    <a:pt x="39" y="0"/>
                    <a:pt x="39" y="0"/>
                  </a:cubicBezTo>
                  <a:cubicBezTo>
                    <a:pt x="38" y="9"/>
                    <a:pt x="38" y="9"/>
                    <a:pt x="38" y="9"/>
                  </a:cubicBezTo>
                  <a:cubicBezTo>
                    <a:pt x="44" y="4"/>
                    <a:pt x="53" y="1"/>
                    <a:pt x="62" y="0"/>
                  </a:cubicBezTo>
                  <a:cubicBezTo>
                    <a:pt x="58" y="21"/>
                    <a:pt x="58" y="21"/>
                    <a:pt x="58" y="21"/>
                  </a:cubicBezTo>
                  <a:cubicBezTo>
                    <a:pt x="55" y="21"/>
                    <a:pt x="55" y="21"/>
                    <a:pt x="55" y="21"/>
                  </a:cubicBezTo>
                  <a:cubicBezTo>
                    <a:pt x="41" y="23"/>
                    <a:pt x="35" y="26"/>
                    <a:pt x="33" y="35"/>
                  </a:cubicBezTo>
                  <a:cubicBezTo>
                    <a:pt x="24" y="82"/>
                    <a:pt x="24" y="82"/>
                    <a:pt x="24" y="82"/>
                  </a:cubicBezTo>
                  <a:cubicBezTo>
                    <a:pt x="0" y="82"/>
                    <a:pt x="0" y="82"/>
                    <a:pt x="0" y="82"/>
                  </a:cubicBezTo>
                  <a:lnTo>
                    <a:pt x="16" y="0"/>
                  </a:lnTo>
                  <a:close/>
                </a:path>
              </a:pathLst>
            </a:custGeom>
            <a:solidFill>
              <a:schemeClr val="tx1"/>
            </a:solidFill>
            <a:ln w="9525">
              <a:noFill/>
              <a:round/>
              <a:headEnd/>
              <a:tailEnd/>
            </a:ln>
          </p:spPr>
          <p:txBody>
            <a:bodyPr/>
            <a:lstStyle/>
            <a:p>
              <a:endParaRPr lang="en-US">
                <a:solidFill>
                  <a:prstClr val="black"/>
                </a:solidFill>
              </a:endParaRPr>
            </a:p>
          </p:txBody>
        </p:sp>
        <p:sp>
          <p:nvSpPr>
            <p:cNvPr id="67" name="Freeform 153"/>
            <p:cNvSpPr>
              <a:spLocks noChangeAspect="1" noEditPoints="1"/>
            </p:cNvSpPr>
            <p:nvPr/>
          </p:nvSpPr>
          <p:spPr bwMode="black">
            <a:xfrm>
              <a:off x="1780115" y="6533563"/>
              <a:ext cx="150042" cy="148692"/>
            </a:xfrm>
            <a:custGeom>
              <a:avLst/>
              <a:gdLst/>
              <a:ahLst/>
              <a:cxnLst>
                <a:cxn ang="0">
                  <a:pos x="76" y="67"/>
                </a:cxn>
                <a:cxn ang="0">
                  <a:pos x="75" y="84"/>
                </a:cxn>
                <a:cxn ang="0">
                  <a:pos x="53" y="84"/>
                </a:cxn>
                <a:cxn ang="0">
                  <a:pos x="53" y="75"/>
                </a:cxn>
                <a:cxn ang="0">
                  <a:pos x="52" y="75"/>
                </a:cxn>
                <a:cxn ang="0">
                  <a:pos x="26" y="86"/>
                </a:cxn>
                <a:cxn ang="0">
                  <a:pos x="3" y="62"/>
                </a:cxn>
                <a:cxn ang="0">
                  <a:pos x="51" y="32"/>
                </a:cxn>
                <a:cxn ang="0">
                  <a:pos x="60" y="30"/>
                </a:cxn>
                <a:cxn ang="0">
                  <a:pos x="61" y="24"/>
                </a:cxn>
                <a:cxn ang="0">
                  <a:pos x="51" y="15"/>
                </a:cxn>
                <a:cxn ang="0">
                  <a:pos x="37" y="26"/>
                </a:cxn>
                <a:cxn ang="0">
                  <a:pos x="14" y="26"/>
                </a:cxn>
                <a:cxn ang="0">
                  <a:pos x="52" y="0"/>
                </a:cxn>
                <a:cxn ang="0">
                  <a:pos x="84" y="24"/>
                </a:cxn>
                <a:cxn ang="0">
                  <a:pos x="76" y="67"/>
                </a:cxn>
                <a:cxn ang="0">
                  <a:pos x="57" y="44"/>
                </a:cxn>
                <a:cxn ang="0">
                  <a:pos x="40" y="49"/>
                </a:cxn>
                <a:cxn ang="0">
                  <a:pos x="27" y="59"/>
                </a:cxn>
                <a:cxn ang="0">
                  <a:pos x="36" y="68"/>
                </a:cxn>
                <a:cxn ang="0">
                  <a:pos x="56" y="50"/>
                </a:cxn>
                <a:cxn ang="0">
                  <a:pos x="57" y="44"/>
                </a:cxn>
              </a:cxnLst>
              <a:rect l="0" t="0" r="r" b="b"/>
              <a:pathLst>
                <a:path w="87" h="86">
                  <a:moveTo>
                    <a:pt x="76" y="67"/>
                  </a:moveTo>
                  <a:cubicBezTo>
                    <a:pt x="75" y="72"/>
                    <a:pt x="74" y="79"/>
                    <a:pt x="75" y="84"/>
                  </a:cubicBezTo>
                  <a:cubicBezTo>
                    <a:pt x="53" y="84"/>
                    <a:pt x="53" y="84"/>
                    <a:pt x="53" y="84"/>
                  </a:cubicBezTo>
                  <a:cubicBezTo>
                    <a:pt x="52" y="81"/>
                    <a:pt x="52" y="78"/>
                    <a:pt x="53" y="75"/>
                  </a:cubicBezTo>
                  <a:cubicBezTo>
                    <a:pt x="52" y="75"/>
                    <a:pt x="52" y="75"/>
                    <a:pt x="52" y="75"/>
                  </a:cubicBezTo>
                  <a:cubicBezTo>
                    <a:pt x="47" y="82"/>
                    <a:pt x="34" y="86"/>
                    <a:pt x="26" y="86"/>
                  </a:cubicBezTo>
                  <a:cubicBezTo>
                    <a:pt x="10" y="86"/>
                    <a:pt x="0" y="77"/>
                    <a:pt x="3" y="62"/>
                  </a:cubicBezTo>
                  <a:cubicBezTo>
                    <a:pt x="7" y="42"/>
                    <a:pt x="24" y="35"/>
                    <a:pt x="51" y="32"/>
                  </a:cubicBezTo>
                  <a:cubicBezTo>
                    <a:pt x="60" y="30"/>
                    <a:pt x="60" y="30"/>
                    <a:pt x="60" y="30"/>
                  </a:cubicBezTo>
                  <a:cubicBezTo>
                    <a:pt x="61" y="24"/>
                    <a:pt x="61" y="24"/>
                    <a:pt x="61" y="24"/>
                  </a:cubicBezTo>
                  <a:cubicBezTo>
                    <a:pt x="62" y="17"/>
                    <a:pt x="58" y="15"/>
                    <a:pt x="51" y="15"/>
                  </a:cubicBezTo>
                  <a:cubicBezTo>
                    <a:pt x="44" y="15"/>
                    <a:pt x="40" y="18"/>
                    <a:pt x="37" y="26"/>
                  </a:cubicBezTo>
                  <a:cubicBezTo>
                    <a:pt x="14" y="26"/>
                    <a:pt x="14" y="26"/>
                    <a:pt x="14" y="26"/>
                  </a:cubicBezTo>
                  <a:cubicBezTo>
                    <a:pt x="19" y="2"/>
                    <a:pt x="41" y="0"/>
                    <a:pt x="52" y="0"/>
                  </a:cubicBezTo>
                  <a:cubicBezTo>
                    <a:pt x="75" y="0"/>
                    <a:pt x="87" y="5"/>
                    <a:pt x="84" y="24"/>
                  </a:cubicBezTo>
                  <a:lnTo>
                    <a:pt x="76" y="67"/>
                  </a:lnTo>
                  <a:close/>
                  <a:moveTo>
                    <a:pt x="57" y="44"/>
                  </a:moveTo>
                  <a:cubicBezTo>
                    <a:pt x="40" y="49"/>
                    <a:pt x="40" y="49"/>
                    <a:pt x="40" y="49"/>
                  </a:cubicBezTo>
                  <a:cubicBezTo>
                    <a:pt x="34" y="50"/>
                    <a:pt x="28" y="53"/>
                    <a:pt x="27" y="59"/>
                  </a:cubicBezTo>
                  <a:cubicBezTo>
                    <a:pt x="25" y="66"/>
                    <a:pt x="30" y="68"/>
                    <a:pt x="36" y="68"/>
                  </a:cubicBezTo>
                  <a:cubicBezTo>
                    <a:pt x="45" y="68"/>
                    <a:pt x="54" y="62"/>
                    <a:pt x="56" y="50"/>
                  </a:cubicBezTo>
                  <a:lnTo>
                    <a:pt x="57" y="44"/>
                  </a:lnTo>
                  <a:close/>
                </a:path>
              </a:pathLst>
            </a:custGeom>
            <a:solidFill>
              <a:schemeClr val="tx1"/>
            </a:solidFill>
            <a:ln w="9525">
              <a:noFill/>
              <a:round/>
              <a:headEnd/>
              <a:tailEnd/>
            </a:ln>
          </p:spPr>
          <p:txBody>
            <a:bodyPr/>
            <a:lstStyle/>
            <a:p>
              <a:endParaRPr lang="en-US">
                <a:solidFill>
                  <a:prstClr val="black"/>
                </a:solidFill>
              </a:endParaRPr>
            </a:p>
          </p:txBody>
        </p:sp>
        <p:sp>
          <p:nvSpPr>
            <p:cNvPr id="68" name="Freeform 154"/>
            <p:cNvSpPr>
              <a:spLocks noChangeAspect="1"/>
            </p:cNvSpPr>
            <p:nvPr/>
          </p:nvSpPr>
          <p:spPr bwMode="black">
            <a:xfrm>
              <a:off x="1934485" y="6490255"/>
              <a:ext cx="77906" cy="189114"/>
            </a:xfrm>
            <a:custGeom>
              <a:avLst/>
              <a:gdLst/>
              <a:ahLst/>
              <a:cxnLst>
                <a:cxn ang="0">
                  <a:pos x="0" y="218"/>
                </a:cxn>
                <a:cxn ang="0">
                  <a:pos x="42" y="0"/>
                </a:cxn>
                <a:cxn ang="0">
                  <a:pos x="90" y="0"/>
                </a:cxn>
                <a:cxn ang="0">
                  <a:pos x="48" y="218"/>
                </a:cxn>
                <a:cxn ang="0">
                  <a:pos x="0" y="218"/>
                </a:cxn>
              </a:cxnLst>
              <a:rect l="0" t="0" r="r" b="b"/>
              <a:pathLst>
                <a:path w="90" h="218">
                  <a:moveTo>
                    <a:pt x="0" y="218"/>
                  </a:moveTo>
                  <a:lnTo>
                    <a:pt x="42" y="0"/>
                  </a:lnTo>
                  <a:lnTo>
                    <a:pt x="90" y="0"/>
                  </a:lnTo>
                  <a:lnTo>
                    <a:pt x="48" y="218"/>
                  </a:lnTo>
                  <a:lnTo>
                    <a:pt x="0" y="218"/>
                  </a:lnTo>
                  <a:close/>
                </a:path>
              </a:pathLst>
            </a:custGeom>
            <a:solidFill>
              <a:schemeClr val="tx1"/>
            </a:solidFill>
            <a:ln w="9525">
              <a:noFill/>
              <a:round/>
              <a:headEnd/>
              <a:tailEnd/>
            </a:ln>
          </p:spPr>
          <p:txBody>
            <a:bodyPr/>
            <a:lstStyle/>
            <a:p>
              <a:endParaRPr lang="en-US">
                <a:solidFill>
                  <a:prstClr val="black"/>
                </a:solidFill>
              </a:endParaRPr>
            </a:p>
          </p:txBody>
        </p:sp>
        <p:sp>
          <p:nvSpPr>
            <p:cNvPr id="69" name="Freeform 155"/>
            <p:cNvSpPr>
              <a:spLocks noChangeAspect="1" noEditPoints="1"/>
            </p:cNvSpPr>
            <p:nvPr/>
          </p:nvSpPr>
          <p:spPr bwMode="black">
            <a:xfrm>
              <a:off x="1190046" y="6533563"/>
              <a:ext cx="154370" cy="148692"/>
            </a:xfrm>
            <a:custGeom>
              <a:avLst/>
              <a:gdLst/>
              <a:ahLst/>
              <a:cxnLst>
                <a:cxn ang="0">
                  <a:pos x="42" y="68"/>
                </a:cxn>
                <a:cxn ang="0">
                  <a:pos x="28" y="48"/>
                </a:cxn>
                <a:cxn ang="0">
                  <a:pos x="84" y="48"/>
                </a:cxn>
                <a:cxn ang="0">
                  <a:pos x="53" y="0"/>
                </a:cxn>
                <a:cxn ang="0">
                  <a:pos x="4" y="45"/>
                </a:cxn>
                <a:cxn ang="0">
                  <a:pos x="37" y="86"/>
                </a:cxn>
                <a:cxn ang="0">
                  <a:pos x="80" y="63"/>
                </a:cxn>
                <a:cxn ang="0">
                  <a:pos x="64" y="55"/>
                </a:cxn>
                <a:cxn ang="0">
                  <a:pos x="42" y="68"/>
                </a:cxn>
                <a:cxn ang="0">
                  <a:pos x="50" y="18"/>
                </a:cxn>
                <a:cxn ang="0">
                  <a:pos x="63" y="33"/>
                </a:cxn>
                <a:cxn ang="0">
                  <a:pos x="30"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8" y="0"/>
                    <a:pt x="10" y="17"/>
                    <a:pt x="4" y="45"/>
                  </a:cubicBezTo>
                  <a:cubicBezTo>
                    <a:pt x="0" y="68"/>
                    <a:pt x="11" y="86"/>
                    <a:pt x="37" y="86"/>
                  </a:cubicBezTo>
                  <a:cubicBezTo>
                    <a:pt x="55" y="86"/>
                    <a:pt x="69" y="79"/>
                    <a:pt x="80" y="63"/>
                  </a:cubicBezTo>
                  <a:cubicBezTo>
                    <a:pt x="64" y="55"/>
                    <a:pt x="64" y="55"/>
                    <a:pt x="64" y="55"/>
                  </a:cubicBezTo>
                  <a:cubicBezTo>
                    <a:pt x="55" y="64"/>
                    <a:pt x="50" y="68"/>
                    <a:pt x="42" y="68"/>
                  </a:cubicBezTo>
                  <a:close/>
                  <a:moveTo>
                    <a:pt x="50" y="18"/>
                  </a:moveTo>
                  <a:cubicBezTo>
                    <a:pt x="56" y="18"/>
                    <a:pt x="64" y="21"/>
                    <a:pt x="63" y="33"/>
                  </a:cubicBezTo>
                  <a:cubicBezTo>
                    <a:pt x="30" y="33"/>
                    <a:pt x="30" y="33"/>
                    <a:pt x="30"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70" name="Freeform 156"/>
            <p:cNvSpPr>
              <a:spLocks noChangeAspect="1" noEditPoints="1"/>
            </p:cNvSpPr>
            <p:nvPr/>
          </p:nvSpPr>
          <p:spPr bwMode="black">
            <a:xfrm>
              <a:off x="1344416" y="6533563"/>
              <a:ext cx="154370" cy="148692"/>
            </a:xfrm>
            <a:custGeom>
              <a:avLst/>
              <a:gdLst/>
              <a:ahLst/>
              <a:cxnLst>
                <a:cxn ang="0">
                  <a:pos x="42" y="68"/>
                </a:cxn>
                <a:cxn ang="0">
                  <a:pos x="28" y="48"/>
                </a:cxn>
                <a:cxn ang="0">
                  <a:pos x="84" y="48"/>
                </a:cxn>
                <a:cxn ang="0">
                  <a:pos x="53" y="0"/>
                </a:cxn>
                <a:cxn ang="0">
                  <a:pos x="5" y="45"/>
                </a:cxn>
                <a:cxn ang="0">
                  <a:pos x="37" y="86"/>
                </a:cxn>
                <a:cxn ang="0">
                  <a:pos x="81" y="63"/>
                </a:cxn>
                <a:cxn ang="0">
                  <a:pos x="64" y="55"/>
                </a:cxn>
                <a:cxn ang="0">
                  <a:pos x="42" y="68"/>
                </a:cxn>
                <a:cxn ang="0">
                  <a:pos x="50" y="18"/>
                </a:cxn>
                <a:cxn ang="0">
                  <a:pos x="63" y="33"/>
                </a:cxn>
                <a:cxn ang="0">
                  <a:pos x="31" y="33"/>
                </a:cxn>
                <a:cxn ang="0">
                  <a:pos x="50" y="18"/>
                </a:cxn>
              </a:cxnLst>
              <a:rect l="0" t="0" r="r" b="b"/>
              <a:pathLst>
                <a:path w="89" h="86">
                  <a:moveTo>
                    <a:pt x="42" y="68"/>
                  </a:moveTo>
                  <a:cubicBezTo>
                    <a:pt x="34" y="68"/>
                    <a:pt x="25" y="63"/>
                    <a:pt x="28" y="48"/>
                  </a:cubicBezTo>
                  <a:cubicBezTo>
                    <a:pt x="84" y="48"/>
                    <a:pt x="84" y="48"/>
                    <a:pt x="84" y="48"/>
                  </a:cubicBezTo>
                  <a:cubicBezTo>
                    <a:pt x="89" y="23"/>
                    <a:pt x="83" y="0"/>
                    <a:pt x="53" y="0"/>
                  </a:cubicBezTo>
                  <a:cubicBezTo>
                    <a:pt x="29" y="0"/>
                    <a:pt x="10" y="17"/>
                    <a:pt x="5" y="45"/>
                  </a:cubicBezTo>
                  <a:cubicBezTo>
                    <a:pt x="0" y="68"/>
                    <a:pt x="12" y="86"/>
                    <a:pt x="37" y="86"/>
                  </a:cubicBezTo>
                  <a:cubicBezTo>
                    <a:pt x="55" y="86"/>
                    <a:pt x="69" y="79"/>
                    <a:pt x="81" y="63"/>
                  </a:cubicBezTo>
                  <a:cubicBezTo>
                    <a:pt x="64" y="55"/>
                    <a:pt x="64" y="55"/>
                    <a:pt x="64" y="55"/>
                  </a:cubicBezTo>
                  <a:cubicBezTo>
                    <a:pt x="55" y="64"/>
                    <a:pt x="50" y="68"/>
                    <a:pt x="42" y="68"/>
                  </a:cubicBezTo>
                  <a:close/>
                  <a:moveTo>
                    <a:pt x="50" y="18"/>
                  </a:moveTo>
                  <a:cubicBezTo>
                    <a:pt x="57" y="18"/>
                    <a:pt x="65" y="21"/>
                    <a:pt x="63" y="33"/>
                  </a:cubicBezTo>
                  <a:cubicBezTo>
                    <a:pt x="31" y="33"/>
                    <a:pt x="31" y="33"/>
                    <a:pt x="31" y="33"/>
                  </a:cubicBezTo>
                  <a:cubicBezTo>
                    <a:pt x="34" y="22"/>
                    <a:pt x="43" y="18"/>
                    <a:pt x="50"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71" name="Freeform 157"/>
            <p:cNvSpPr>
              <a:spLocks noChangeAspect="1" noEditPoints="1"/>
            </p:cNvSpPr>
            <p:nvPr/>
          </p:nvSpPr>
          <p:spPr bwMode="black">
            <a:xfrm>
              <a:off x="2000850" y="6533563"/>
              <a:ext cx="152927" cy="148692"/>
            </a:xfrm>
            <a:custGeom>
              <a:avLst/>
              <a:gdLst/>
              <a:ahLst/>
              <a:cxnLst>
                <a:cxn ang="0">
                  <a:pos x="41" y="68"/>
                </a:cxn>
                <a:cxn ang="0">
                  <a:pos x="28" y="48"/>
                </a:cxn>
                <a:cxn ang="0">
                  <a:pos x="84" y="48"/>
                </a:cxn>
                <a:cxn ang="0">
                  <a:pos x="53" y="0"/>
                </a:cxn>
                <a:cxn ang="0">
                  <a:pos x="4" y="45"/>
                </a:cxn>
                <a:cxn ang="0">
                  <a:pos x="36" y="86"/>
                </a:cxn>
                <a:cxn ang="0">
                  <a:pos x="80" y="63"/>
                </a:cxn>
                <a:cxn ang="0">
                  <a:pos x="63" y="55"/>
                </a:cxn>
                <a:cxn ang="0">
                  <a:pos x="41" y="68"/>
                </a:cxn>
                <a:cxn ang="0">
                  <a:pos x="49" y="18"/>
                </a:cxn>
                <a:cxn ang="0">
                  <a:pos x="63" y="33"/>
                </a:cxn>
                <a:cxn ang="0">
                  <a:pos x="30" y="33"/>
                </a:cxn>
                <a:cxn ang="0">
                  <a:pos x="49" y="18"/>
                </a:cxn>
              </a:cxnLst>
              <a:rect l="0" t="0" r="r" b="b"/>
              <a:pathLst>
                <a:path w="88" h="86">
                  <a:moveTo>
                    <a:pt x="41" y="68"/>
                  </a:moveTo>
                  <a:cubicBezTo>
                    <a:pt x="34" y="68"/>
                    <a:pt x="25" y="63"/>
                    <a:pt x="28" y="48"/>
                  </a:cubicBezTo>
                  <a:cubicBezTo>
                    <a:pt x="84" y="48"/>
                    <a:pt x="84" y="48"/>
                    <a:pt x="84" y="48"/>
                  </a:cubicBezTo>
                  <a:cubicBezTo>
                    <a:pt x="88" y="23"/>
                    <a:pt x="83" y="0"/>
                    <a:pt x="53" y="0"/>
                  </a:cubicBezTo>
                  <a:cubicBezTo>
                    <a:pt x="28" y="0"/>
                    <a:pt x="10" y="17"/>
                    <a:pt x="4" y="45"/>
                  </a:cubicBezTo>
                  <a:cubicBezTo>
                    <a:pt x="0" y="68"/>
                    <a:pt x="11" y="86"/>
                    <a:pt x="36" y="86"/>
                  </a:cubicBezTo>
                  <a:cubicBezTo>
                    <a:pt x="55" y="86"/>
                    <a:pt x="69" y="79"/>
                    <a:pt x="80" y="63"/>
                  </a:cubicBezTo>
                  <a:cubicBezTo>
                    <a:pt x="63" y="55"/>
                    <a:pt x="63" y="55"/>
                    <a:pt x="63" y="55"/>
                  </a:cubicBezTo>
                  <a:cubicBezTo>
                    <a:pt x="55" y="64"/>
                    <a:pt x="50" y="68"/>
                    <a:pt x="41" y="68"/>
                  </a:cubicBezTo>
                  <a:close/>
                  <a:moveTo>
                    <a:pt x="49" y="18"/>
                  </a:moveTo>
                  <a:cubicBezTo>
                    <a:pt x="56" y="18"/>
                    <a:pt x="64" y="21"/>
                    <a:pt x="63" y="33"/>
                  </a:cubicBezTo>
                  <a:cubicBezTo>
                    <a:pt x="30" y="33"/>
                    <a:pt x="30" y="33"/>
                    <a:pt x="30" y="33"/>
                  </a:cubicBezTo>
                  <a:cubicBezTo>
                    <a:pt x="33" y="22"/>
                    <a:pt x="42" y="18"/>
                    <a:pt x="49" y="18"/>
                  </a:cubicBezTo>
                  <a:close/>
                </a:path>
              </a:pathLst>
            </a:custGeom>
            <a:solidFill>
              <a:schemeClr val="tx1"/>
            </a:solidFill>
            <a:ln w="9525">
              <a:noFill/>
              <a:round/>
              <a:headEnd/>
              <a:tailEnd/>
            </a:ln>
          </p:spPr>
          <p:txBody>
            <a:bodyPr/>
            <a:lstStyle/>
            <a:p>
              <a:endParaRPr lang="en-US">
                <a:solidFill>
                  <a:prstClr val="black"/>
                </a:solidFill>
              </a:endParaRPr>
            </a:p>
          </p:txBody>
        </p:sp>
        <p:sp>
          <p:nvSpPr>
            <p:cNvPr id="72" name="Freeform 158"/>
            <p:cNvSpPr>
              <a:spLocks noChangeAspect="1"/>
            </p:cNvSpPr>
            <p:nvPr/>
          </p:nvSpPr>
          <p:spPr bwMode="black">
            <a:xfrm>
              <a:off x="1635844" y="6533563"/>
              <a:ext cx="148599" cy="148692"/>
            </a:xfrm>
            <a:custGeom>
              <a:avLst/>
              <a:gdLst/>
              <a:ahLst/>
              <a:cxnLst>
                <a:cxn ang="0">
                  <a:pos x="63" y="56"/>
                </a:cxn>
                <a:cxn ang="0">
                  <a:pos x="44" y="67"/>
                </a:cxn>
                <a:cxn ang="0">
                  <a:pos x="30" y="43"/>
                </a:cxn>
                <a:cxn ang="0">
                  <a:pos x="53" y="19"/>
                </a:cxn>
                <a:cxn ang="0">
                  <a:pos x="67" y="31"/>
                </a:cxn>
                <a:cxn ang="0">
                  <a:pos x="86" y="19"/>
                </a:cxn>
                <a:cxn ang="0">
                  <a:pos x="54" y="0"/>
                </a:cxn>
                <a:cxn ang="0">
                  <a:pos x="5" y="43"/>
                </a:cxn>
                <a:cxn ang="0">
                  <a:pos x="38" y="86"/>
                </a:cxn>
                <a:cxn ang="0">
                  <a:pos x="79" y="64"/>
                </a:cxn>
                <a:cxn ang="0">
                  <a:pos x="63" y="56"/>
                </a:cxn>
              </a:cxnLst>
              <a:rect l="0" t="0" r="r" b="b"/>
              <a:pathLst>
                <a:path w="86" h="86">
                  <a:moveTo>
                    <a:pt x="63" y="56"/>
                  </a:moveTo>
                  <a:cubicBezTo>
                    <a:pt x="57" y="65"/>
                    <a:pt x="51" y="67"/>
                    <a:pt x="44" y="67"/>
                  </a:cubicBezTo>
                  <a:cubicBezTo>
                    <a:pt x="31" y="67"/>
                    <a:pt x="27" y="57"/>
                    <a:pt x="30" y="43"/>
                  </a:cubicBezTo>
                  <a:cubicBezTo>
                    <a:pt x="33" y="29"/>
                    <a:pt x="40" y="19"/>
                    <a:pt x="53" y="19"/>
                  </a:cubicBezTo>
                  <a:cubicBezTo>
                    <a:pt x="57" y="19"/>
                    <a:pt x="65" y="21"/>
                    <a:pt x="67" y="31"/>
                  </a:cubicBezTo>
                  <a:cubicBezTo>
                    <a:pt x="86" y="19"/>
                    <a:pt x="86" y="19"/>
                    <a:pt x="86" y="19"/>
                  </a:cubicBezTo>
                  <a:cubicBezTo>
                    <a:pt x="81" y="6"/>
                    <a:pt x="69" y="0"/>
                    <a:pt x="54" y="0"/>
                  </a:cubicBezTo>
                  <a:cubicBezTo>
                    <a:pt x="31" y="0"/>
                    <a:pt x="10" y="16"/>
                    <a:pt x="5" y="43"/>
                  </a:cubicBezTo>
                  <a:cubicBezTo>
                    <a:pt x="0" y="70"/>
                    <a:pt x="14" y="86"/>
                    <a:pt x="38" y="86"/>
                  </a:cubicBezTo>
                  <a:cubicBezTo>
                    <a:pt x="54" y="86"/>
                    <a:pt x="69" y="77"/>
                    <a:pt x="79" y="64"/>
                  </a:cubicBezTo>
                  <a:lnTo>
                    <a:pt x="63" y="56"/>
                  </a:lnTo>
                  <a:close/>
                </a:path>
              </a:pathLst>
            </a:custGeom>
            <a:solidFill>
              <a:schemeClr val="tx1"/>
            </a:solidFill>
            <a:ln w="9525">
              <a:noFill/>
              <a:round/>
              <a:headEnd/>
              <a:tailEnd/>
            </a:ln>
          </p:spPr>
          <p:txBody>
            <a:bodyPr/>
            <a:lstStyle/>
            <a:p>
              <a:endParaRPr lang="en-US">
                <a:solidFill>
                  <a:prstClr val="black"/>
                </a:solidFill>
              </a:endParaRPr>
            </a:p>
          </p:txBody>
        </p:sp>
        <p:sp>
          <p:nvSpPr>
            <p:cNvPr id="73" name="Freeform 159"/>
            <p:cNvSpPr>
              <a:spLocks noChangeAspect="1"/>
            </p:cNvSpPr>
            <p:nvPr/>
          </p:nvSpPr>
          <p:spPr bwMode="black">
            <a:xfrm>
              <a:off x="1487244" y="6533563"/>
              <a:ext cx="157256" cy="148692"/>
            </a:xfrm>
            <a:custGeom>
              <a:avLst/>
              <a:gdLst/>
              <a:ahLst/>
              <a:cxnLst>
                <a:cxn ang="0">
                  <a:pos x="38" y="24"/>
                </a:cxn>
                <a:cxn ang="0">
                  <a:pos x="49" y="18"/>
                </a:cxn>
                <a:cxn ang="0">
                  <a:pos x="70" y="26"/>
                </a:cxn>
                <a:cxn ang="0">
                  <a:pos x="90" y="14"/>
                </a:cxn>
                <a:cxn ang="0">
                  <a:pos x="54" y="0"/>
                </a:cxn>
                <a:cxn ang="0">
                  <a:pos x="14" y="29"/>
                </a:cxn>
                <a:cxn ang="0">
                  <a:pos x="56" y="60"/>
                </a:cxn>
                <a:cxn ang="0">
                  <a:pos x="41" y="68"/>
                </a:cxn>
                <a:cxn ang="0">
                  <a:pos x="18" y="57"/>
                </a:cxn>
                <a:cxn ang="0">
                  <a:pos x="0" y="68"/>
                </a:cxn>
                <a:cxn ang="0">
                  <a:pos x="37" y="86"/>
                </a:cxn>
                <a:cxn ang="0">
                  <a:pos x="80" y="57"/>
                </a:cxn>
                <a:cxn ang="0">
                  <a:pos x="38" y="24"/>
                </a:cxn>
              </a:cxnLst>
              <a:rect l="0" t="0" r="r" b="b"/>
              <a:pathLst>
                <a:path w="90" h="86">
                  <a:moveTo>
                    <a:pt x="38" y="24"/>
                  </a:moveTo>
                  <a:cubicBezTo>
                    <a:pt x="39" y="20"/>
                    <a:pt x="43" y="18"/>
                    <a:pt x="49" y="18"/>
                  </a:cubicBezTo>
                  <a:cubicBezTo>
                    <a:pt x="57" y="18"/>
                    <a:pt x="66" y="21"/>
                    <a:pt x="70" y="26"/>
                  </a:cubicBezTo>
                  <a:cubicBezTo>
                    <a:pt x="90" y="14"/>
                    <a:pt x="90" y="14"/>
                    <a:pt x="90" y="14"/>
                  </a:cubicBezTo>
                  <a:cubicBezTo>
                    <a:pt x="79" y="4"/>
                    <a:pt x="66" y="0"/>
                    <a:pt x="54" y="0"/>
                  </a:cubicBezTo>
                  <a:cubicBezTo>
                    <a:pt x="37" y="0"/>
                    <a:pt x="18" y="8"/>
                    <a:pt x="14" y="29"/>
                  </a:cubicBezTo>
                  <a:cubicBezTo>
                    <a:pt x="8" y="58"/>
                    <a:pt x="59" y="47"/>
                    <a:pt x="56" y="60"/>
                  </a:cubicBezTo>
                  <a:cubicBezTo>
                    <a:pt x="55" y="67"/>
                    <a:pt x="45" y="68"/>
                    <a:pt x="41" y="68"/>
                  </a:cubicBezTo>
                  <a:cubicBezTo>
                    <a:pt x="31" y="68"/>
                    <a:pt x="24" y="64"/>
                    <a:pt x="18" y="57"/>
                  </a:cubicBezTo>
                  <a:cubicBezTo>
                    <a:pt x="0" y="68"/>
                    <a:pt x="0" y="68"/>
                    <a:pt x="0" y="68"/>
                  </a:cubicBezTo>
                  <a:cubicBezTo>
                    <a:pt x="9" y="81"/>
                    <a:pt x="20" y="86"/>
                    <a:pt x="37" y="86"/>
                  </a:cubicBezTo>
                  <a:cubicBezTo>
                    <a:pt x="55" y="86"/>
                    <a:pt x="76" y="78"/>
                    <a:pt x="80" y="57"/>
                  </a:cubicBezTo>
                  <a:cubicBezTo>
                    <a:pt x="86" y="26"/>
                    <a:pt x="35" y="38"/>
                    <a:pt x="38" y="24"/>
                  </a:cubicBezTo>
                  <a:close/>
                </a:path>
              </a:pathLst>
            </a:custGeom>
            <a:solidFill>
              <a:schemeClr val="tx1"/>
            </a:solidFill>
            <a:ln w="9525">
              <a:noFill/>
              <a:round/>
              <a:headEnd/>
              <a:tailEnd/>
            </a:ln>
          </p:spPr>
          <p:txBody>
            <a:bodyPr/>
            <a:lstStyle/>
            <a:p>
              <a:endParaRPr lang="en-US">
                <a:solidFill>
                  <a:prstClr val="black"/>
                </a:solidFill>
              </a:endParaRPr>
            </a:p>
          </p:txBody>
        </p:sp>
      </p:grpSp>
      <p:sp>
        <p:nvSpPr>
          <p:cNvPr id="76" name="Text Box 1"/>
          <p:cNvSpPr txBox="1">
            <a:spLocks noChangeArrowheads="1"/>
          </p:cNvSpPr>
          <p:nvPr userDrawn="1"/>
        </p:nvSpPr>
        <p:spPr bwMode="black">
          <a:xfrm>
            <a:off x="5109081" y="6350719"/>
            <a:ext cx="3839007" cy="307777"/>
          </a:xfrm>
          <a:prstGeom prst="rect">
            <a:avLst/>
          </a:prstGeom>
          <a:noFill/>
          <a:ln w="25400">
            <a:noFill/>
            <a:miter lim="800000"/>
            <a:headEnd/>
            <a:tailEnd type="none" w="lg" len="sm"/>
          </a:ln>
          <a:effectLst/>
        </p:spPr>
        <p:txBody>
          <a:bodyPr vert="horz" wrap="square" lIns="0" tIns="0" rIns="0" bIns="0" numCol="1" anchor="t" anchorCtr="0" compatLnSpc="1">
            <a:prstTxWarp prst="textNoShape">
              <a:avLst/>
            </a:prstTxWarp>
            <a:spAutoFit/>
          </a:bodyPr>
          <a:lstStyle/>
          <a:p>
            <a:r>
              <a:rPr lang="en-US" sz="500" dirty="0" smtClean="0">
                <a:solidFill>
                  <a:prstClr val="white">
                    <a:lumMod val="50000"/>
                  </a:prstClr>
                </a:solidFill>
                <a:latin typeface="Arial Narrow" pitchFamily="34" charset="0"/>
                <a:cs typeface="Arial" pitchFamily="34" charset="0"/>
              </a:rPr>
              <a:t>Freescale, the Freescale logo, AltiVec, C-5, CodeTEST, CodeWarrior, ColdFire, C-Ware, the Energy Efficient Solutions logo, mobileGT, PowerQUICC, QorIQ, StarCore and Symphony are trademarks of Freescale Semiconductor, Inc., Reg. U.S. Pat. &amp; Tm. Off. BeeKit, BeeStack, ColdFire+, CoreNet, Flexis, Kinetis, MXC, Platform in a Package, Processor Expert, QorIQ Qonverge, Qorivva, QUICC Engine, SMARTMOS, TurboLink, VortiQa and Xtrinsic are trademarks of Freescale Semiconductor, Inc. All other product or service names are the property of their respective owners. © 2011 Freescale Semiconductor, Inc.</a:t>
            </a:r>
          </a:p>
        </p:txBody>
      </p:sp>
      <p:sp>
        <p:nvSpPr>
          <p:cNvPr id="77" name="Slide Number Placeholder 1"/>
          <p:cNvSpPr txBox="1">
            <a:spLocks/>
          </p:cNvSpPr>
          <p:nvPr userDrawn="1"/>
        </p:nvSpPr>
        <p:spPr>
          <a:xfrm>
            <a:off x="4680823" y="6314051"/>
            <a:ext cx="398106" cy="365125"/>
          </a:xfrm>
          <a:prstGeom prst="rect">
            <a:avLst/>
          </a:prstGeom>
        </p:spPr>
        <p:txBody>
          <a:bodyPr vert="horz" lIns="91440" tIns="45720" rIns="91440" bIns="4572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9899D5D8-9A89-49C6-87E2-D5B81659BB09}" type="slidenum">
              <a:rPr lang="en-US" smtClean="0">
                <a:solidFill>
                  <a:prstClr val="black">
                    <a:lumMod val="75000"/>
                    <a:lumOff val="25000"/>
                  </a:prstClr>
                </a:solidFill>
              </a:rPr>
              <a:pPr/>
              <a:t>‹#›</a:t>
            </a:fld>
            <a:endParaRPr lang="en-US" dirty="0">
              <a:solidFill>
                <a:prstClr val="black">
                  <a:lumMod val="75000"/>
                  <a:lumOff val="25000"/>
                </a:prstClr>
              </a:solidFill>
            </a:endParaRPr>
          </a:p>
        </p:txBody>
      </p:sp>
      <p:cxnSp>
        <p:nvCxnSpPr>
          <p:cNvPr id="79" name="Straight Connector 78"/>
          <p:cNvCxnSpPr/>
          <p:nvPr userDrawn="1"/>
        </p:nvCxnSpPr>
        <p:spPr>
          <a:xfrm>
            <a:off x="5049660" y="6366416"/>
            <a:ext cx="0" cy="2767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4" name="Rounded Rectangle 15"/>
          <p:cNvSpPr/>
          <p:nvPr userDrawn="1"/>
        </p:nvSpPr>
        <p:spPr>
          <a:xfrm flipH="1">
            <a:off x="-22838" y="-9636"/>
            <a:ext cx="378975" cy="6373098"/>
          </a:xfrm>
          <a:custGeom>
            <a:avLst/>
            <a:gdLst>
              <a:gd name="connsiteX0" fmla="*/ 0 w 2409825"/>
              <a:gd name="connsiteY0" fmla="*/ 401646 h 5886450"/>
              <a:gd name="connsiteX1" fmla="*/ 401646 w 2409825"/>
              <a:gd name="connsiteY1" fmla="*/ 0 h 5886450"/>
              <a:gd name="connsiteX2" fmla="*/ 2008179 w 2409825"/>
              <a:gd name="connsiteY2" fmla="*/ 0 h 5886450"/>
              <a:gd name="connsiteX3" fmla="*/ 2409825 w 2409825"/>
              <a:gd name="connsiteY3" fmla="*/ 401646 h 5886450"/>
              <a:gd name="connsiteX4" fmla="*/ 2409825 w 2409825"/>
              <a:gd name="connsiteY4" fmla="*/ 5484804 h 5886450"/>
              <a:gd name="connsiteX5" fmla="*/ 2008179 w 2409825"/>
              <a:gd name="connsiteY5" fmla="*/ 5886450 h 5886450"/>
              <a:gd name="connsiteX6" fmla="*/ 401646 w 2409825"/>
              <a:gd name="connsiteY6" fmla="*/ 5886450 h 5886450"/>
              <a:gd name="connsiteX7" fmla="*/ 0 w 2409825"/>
              <a:gd name="connsiteY7" fmla="*/ 5484804 h 5886450"/>
              <a:gd name="connsiteX8" fmla="*/ 0 w 2409825"/>
              <a:gd name="connsiteY8" fmla="*/ 401646 h 5886450"/>
              <a:gd name="connsiteX0" fmla="*/ 0 w 2409825"/>
              <a:gd name="connsiteY0" fmla="*/ 544833 h 6029637"/>
              <a:gd name="connsiteX1" fmla="*/ 2008179 w 2409825"/>
              <a:gd name="connsiteY1" fmla="*/ 143187 h 6029637"/>
              <a:gd name="connsiteX2" fmla="*/ 2409825 w 2409825"/>
              <a:gd name="connsiteY2" fmla="*/ 544833 h 6029637"/>
              <a:gd name="connsiteX3" fmla="*/ 2409825 w 2409825"/>
              <a:gd name="connsiteY3" fmla="*/ 5627991 h 6029637"/>
              <a:gd name="connsiteX4" fmla="*/ 2008179 w 2409825"/>
              <a:gd name="connsiteY4" fmla="*/ 6029637 h 6029637"/>
              <a:gd name="connsiteX5" fmla="*/ 401646 w 2409825"/>
              <a:gd name="connsiteY5" fmla="*/ 6029637 h 6029637"/>
              <a:gd name="connsiteX6" fmla="*/ 0 w 2409825"/>
              <a:gd name="connsiteY6" fmla="*/ 5627991 h 6029637"/>
              <a:gd name="connsiteX7" fmla="*/ 0 w 2409825"/>
              <a:gd name="connsiteY7" fmla="*/ 544833 h 6029637"/>
              <a:gd name="connsiteX0" fmla="*/ 0 w 2409825"/>
              <a:gd name="connsiteY0" fmla="*/ 401805 h 6305709"/>
              <a:gd name="connsiteX1" fmla="*/ 2008179 w 2409825"/>
              <a:gd name="connsiteY1" fmla="*/ 419259 h 6305709"/>
              <a:gd name="connsiteX2" fmla="*/ 2409825 w 2409825"/>
              <a:gd name="connsiteY2" fmla="*/ 820905 h 6305709"/>
              <a:gd name="connsiteX3" fmla="*/ 2409825 w 2409825"/>
              <a:gd name="connsiteY3" fmla="*/ 5904063 h 6305709"/>
              <a:gd name="connsiteX4" fmla="*/ 2008179 w 2409825"/>
              <a:gd name="connsiteY4" fmla="*/ 6305709 h 6305709"/>
              <a:gd name="connsiteX5" fmla="*/ 401646 w 2409825"/>
              <a:gd name="connsiteY5" fmla="*/ 6305709 h 6305709"/>
              <a:gd name="connsiteX6" fmla="*/ 0 w 2409825"/>
              <a:gd name="connsiteY6" fmla="*/ 5904063 h 6305709"/>
              <a:gd name="connsiteX7" fmla="*/ 0 w 2409825"/>
              <a:gd name="connsiteY7" fmla="*/ 401805 h 6305709"/>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0 h 5903904"/>
              <a:gd name="connsiteX1" fmla="*/ 2008179 w 2409825"/>
              <a:gd name="connsiteY1" fmla="*/ 17454 h 5903904"/>
              <a:gd name="connsiteX2" fmla="*/ 2409825 w 2409825"/>
              <a:gd name="connsiteY2" fmla="*/ 419100 h 5903904"/>
              <a:gd name="connsiteX3" fmla="*/ 2409825 w 2409825"/>
              <a:gd name="connsiteY3" fmla="*/ 5502258 h 5903904"/>
              <a:gd name="connsiteX4" fmla="*/ 2008179 w 2409825"/>
              <a:gd name="connsiteY4" fmla="*/ 5903904 h 5903904"/>
              <a:gd name="connsiteX5" fmla="*/ 401646 w 2409825"/>
              <a:gd name="connsiteY5" fmla="*/ 5903904 h 5903904"/>
              <a:gd name="connsiteX6" fmla="*/ 0 w 2409825"/>
              <a:gd name="connsiteY6" fmla="*/ 5502258 h 5903904"/>
              <a:gd name="connsiteX7" fmla="*/ 0 w 2409825"/>
              <a:gd name="connsiteY7" fmla="*/ 0 h 5903904"/>
              <a:gd name="connsiteX0" fmla="*/ 0 w 2409825"/>
              <a:gd name="connsiteY0" fmla="*/ 482642 h 6386546"/>
              <a:gd name="connsiteX1" fmla="*/ 2409825 w 2409825"/>
              <a:gd name="connsiteY1" fmla="*/ 901742 h 6386546"/>
              <a:gd name="connsiteX2" fmla="*/ 2409825 w 2409825"/>
              <a:gd name="connsiteY2" fmla="*/ 5984900 h 6386546"/>
              <a:gd name="connsiteX3" fmla="*/ 2008179 w 2409825"/>
              <a:gd name="connsiteY3" fmla="*/ 6386546 h 6386546"/>
              <a:gd name="connsiteX4" fmla="*/ 401646 w 2409825"/>
              <a:gd name="connsiteY4" fmla="*/ 6386546 h 6386546"/>
              <a:gd name="connsiteX5" fmla="*/ 0 w 2409825"/>
              <a:gd name="connsiteY5" fmla="*/ 5984900 h 6386546"/>
              <a:gd name="connsiteX6" fmla="*/ 0 w 2409825"/>
              <a:gd name="connsiteY6" fmla="*/ 482642 h 6386546"/>
              <a:gd name="connsiteX0" fmla="*/ 0 w 2409825"/>
              <a:gd name="connsiteY0" fmla="*/ 656963 h 6560867"/>
              <a:gd name="connsiteX1" fmla="*/ 2409825 w 2409825"/>
              <a:gd name="connsiteY1" fmla="*/ 666488 h 6560867"/>
              <a:gd name="connsiteX2" fmla="*/ 2409825 w 2409825"/>
              <a:gd name="connsiteY2" fmla="*/ 6159221 h 6560867"/>
              <a:gd name="connsiteX3" fmla="*/ 2008179 w 2409825"/>
              <a:gd name="connsiteY3" fmla="*/ 6560867 h 6560867"/>
              <a:gd name="connsiteX4" fmla="*/ 401646 w 2409825"/>
              <a:gd name="connsiteY4" fmla="*/ 6560867 h 6560867"/>
              <a:gd name="connsiteX5" fmla="*/ 0 w 2409825"/>
              <a:gd name="connsiteY5" fmla="*/ 6159221 h 6560867"/>
              <a:gd name="connsiteX6" fmla="*/ 0 w 2409825"/>
              <a:gd name="connsiteY6" fmla="*/ 656963 h 6560867"/>
              <a:gd name="connsiteX0" fmla="*/ 0 w 2409825"/>
              <a:gd name="connsiteY0" fmla="*/ 664226 h 6568130"/>
              <a:gd name="connsiteX1" fmla="*/ 2409825 w 2409825"/>
              <a:gd name="connsiteY1" fmla="*/ 673751 h 6568130"/>
              <a:gd name="connsiteX2" fmla="*/ 2409825 w 2409825"/>
              <a:gd name="connsiteY2" fmla="*/ 6166484 h 6568130"/>
              <a:gd name="connsiteX3" fmla="*/ 2008179 w 2409825"/>
              <a:gd name="connsiteY3" fmla="*/ 6568130 h 6568130"/>
              <a:gd name="connsiteX4" fmla="*/ 401646 w 2409825"/>
              <a:gd name="connsiteY4" fmla="*/ 6568130 h 6568130"/>
              <a:gd name="connsiteX5" fmla="*/ 0 w 2409825"/>
              <a:gd name="connsiteY5" fmla="*/ 6166484 h 6568130"/>
              <a:gd name="connsiteX6" fmla="*/ 0 w 2409825"/>
              <a:gd name="connsiteY6" fmla="*/ 664226 h 6568130"/>
              <a:gd name="connsiteX0" fmla="*/ 0 w 2409825"/>
              <a:gd name="connsiteY0" fmla="*/ 754733 h 6658637"/>
              <a:gd name="connsiteX1" fmla="*/ 2409825 w 2409825"/>
              <a:gd name="connsiteY1" fmla="*/ 764258 h 6658637"/>
              <a:gd name="connsiteX2" fmla="*/ 2409825 w 2409825"/>
              <a:gd name="connsiteY2" fmla="*/ 6256991 h 6658637"/>
              <a:gd name="connsiteX3" fmla="*/ 2008179 w 2409825"/>
              <a:gd name="connsiteY3" fmla="*/ 6658637 h 6658637"/>
              <a:gd name="connsiteX4" fmla="*/ 401646 w 2409825"/>
              <a:gd name="connsiteY4" fmla="*/ 6658637 h 6658637"/>
              <a:gd name="connsiteX5" fmla="*/ 0 w 2409825"/>
              <a:gd name="connsiteY5" fmla="*/ 6256991 h 6658637"/>
              <a:gd name="connsiteX6" fmla="*/ 0 w 2409825"/>
              <a:gd name="connsiteY6" fmla="*/ 754733 h 6658637"/>
              <a:gd name="connsiteX0" fmla="*/ 0 w 2409825"/>
              <a:gd name="connsiteY0" fmla="*/ 714516 h 6618420"/>
              <a:gd name="connsiteX1" fmla="*/ 2409825 w 2409825"/>
              <a:gd name="connsiteY1" fmla="*/ 724041 h 6618420"/>
              <a:gd name="connsiteX2" fmla="*/ 2409825 w 2409825"/>
              <a:gd name="connsiteY2" fmla="*/ 6216774 h 6618420"/>
              <a:gd name="connsiteX3" fmla="*/ 2008179 w 2409825"/>
              <a:gd name="connsiteY3" fmla="*/ 6618420 h 6618420"/>
              <a:gd name="connsiteX4" fmla="*/ 401646 w 2409825"/>
              <a:gd name="connsiteY4" fmla="*/ 6618420 h 6618420"/>
              <a:gd name="connsiteX5" fmla="*/ 0 w 2409825"/>
              <a:gd name="connsiteY5" fmla="*/ 6216774 h 6618420"/>
              <a:gd name="connsiteX6" fmla="*/ 0 w 2409825"/>
              <a:gd name="connsiteY6" fmla="*/ 714516 h 6618420"/>
              <a:gd name="connsiteX0" fmla="*/ 0 w 2409825"/>
              <a:gd name="connsiteY0" fmla="*/ 399467 h 6303371"/>
              <a:gd name="connsiteX1" fmla="*/ 2409825 w 2409825"/>
              <a:gd name="connsiteY1" fmla="*/ 408992 h 6303371"/>
              <a:gd name="connsiteX2" fmla="*/ 2409825 w 2409825"/>
              <a:gd name="connsiteY2" fmla="*/ 5901725 h 6303371"/>
              <a:gd name="connsiteX3" fmla="*/ 2008179 w 2409825"/>
              <a:gd name="connsiteY3" fmla="*/ 6303371 h 6303371"/>
              <a:gd name="connsiteX4" fmla="*/ 401646 w 2409825"/>
              <a:gd name="connsiteY4" fmla="*/ 6303371 h 6303371"/>
              <a:gd name="connsiteX5" fmla="*/ 0 w 2409825"/>
              <a:gd name="connsiteY5" fmla="*/ 5901725 h 6303371"/>
              <a:gd name="connsiteX6" fmla="*/ 0 w 2409825"/>
              <a:gd name="connsiteY6" fmla="*/ 399467 h 6303371"/>
              <a:gd name="connsiteX0" fmla="*/ 0 w 2409825"/>
              <a:gd name="connsiteY0" fmla="*/ 0 h 5903904"/>
              <a:gd name="connsiteX1" fmla="*/ 2409825 w 2409825"/>
              <a:gd name="connsiteY1" fmla="*/ 9525 h 5903904"/>
              <a:gd name="connsiteX2" fmla="*/ 2409825 w 2409825"/>
              <a:gd name="connsiteY2" fmla="*/ 5502258 h 5903904"/>
              <a:gd name="connsiteX3" fmla="*/ 2008179 w 2409825"/>
              <a:gd name="connsiteY3" fmla="*/ 5903904 h 5903904"/>
              <a:gd name="connsiteX4" fmla="*/ 401646 w 2409825"/>
              <a:gd name="connsiteY4" fmla="*/ 5903904 h 5903904"/>
              <a:gd name="connsiteX5" fmla="*/ 0 w 2409825"/>
              <a:gd name="connsiteY5" fmla="*/ 5502258 h 5903904"/>
              <a:gd name="connsiteX6" fmla="*/ 0 w 2409825"/>
              <a:gd name="connsiteY6" fmla="*/ 0 h 5903904"/>
              <a:gd name="connsiteX0" fmla="*/ 0 w 2409825"/>
              <a:gd name="connsiteY0" fmla="*/ 0 h 6074363"/>
              <a:gd name="connsiteX1" fmla="*/ 2409825 w 2409825"/>
              <a:gd name="connsiteY1" fmla="*/ 9525 h 6074363"/>
              <a:gd name="connsiteX2" fmla="*/ 2409825 w 2409825"/>
              <a:gd name="connsiteY2" fmla="*/ 5502258 h 6074363"/>
              <a:gd name="connsiteX3" fmla="*/ 401646 w 2409825"/>
              <a:gd name="connsiteY3" fmla="*/ 5903904 h 6074363"/>
              <a:gd name="connsiteX4" fmla="*/ 0 w 2409825"/>
              <a:gd name="connsiteY4" fmla="*/ 5502258 h 6074363"/>
              <a:gd name="connsiteX5" fmla="*/ 0 w 2409825"/>
              <a:gd name="connsiteY5" fmla="*/ 0 h 6074363"/>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6353498"/>
              <a:gd name="connsiteX1" fmla="*/ 2409825 w 2409825"/>
              <a:gd name="connsiteY1" fmla="*/ 9525 h 6353498"/>
              <a:gd name="connsiteX2" fmla="*/ 2409825 w 2409825"/>
              <a:gd name="connsiteY2" fmla="*/ 5921358 h 6353498"/>
              <a:gd name="connsiteX3" fmla="*/ 401646 w 2409825"/>
              <a:gd name="connsiteY3" fmla="*/ 5903904 h 6353498"/>
              <a:gd name="connsiteX4" fmla="*/ 0 w 2409825"/>
              <a:gd name="connsiteY4" fmla="*/ 5502258 h 6353498"/>
              <a:gd name="connsiteX5" fmla="*/ 0 w 2409825"/>
              <a:gd name="connsiteY5" fmla="*/ 0 h 6353498"/>
              <a:gd name="connsiteX0" fmla="*/ 0 w 2409825"/>
              <a:gd name="connsiteY0" fmla="*/ 0 h 6355410"/>
              <a:gd name="connsiteX1" fmla="*/ 2409825 w 2409825"/>
              <a:gd name="connsiteY1" fmla="*/ 9525 h 6355410"/>
              <a:gd name="connsiteX2" fmla="*/ 2409825 w 2409825"/>
              <a:gd name="connsiteY2" fmla="*/ 5921358 h 6355410"/>
              <a:gd name="connsiteX3" fmla="*/ 401646 w 2409825"/>
              <a:gd name="connsiteY3" fmla="*/ 5903904 h 6355410"/>
              <a:gd name="connsiteX4" fmla="*/ 0 w 2409825"/>
              <a:gd name="connsiteY4" fmla="*/ 5502258 h 6355410"/>
              <a:gd name="connsiteX5" fmla="*/ 0 w 2409825"/>
              <a:gd name="connsiteY5" fmla="*/ 0 h 6355410"/>
              <a:gd name="connsiteX0" fmla="*/ 0 w 2409825"/>
              <a:gd name="connsiteY0" fmla="*/ 0 h 5921358"/>
              <a:gd name="connsiteX1" fmla="*/ 2409825 w 2409825"/>
              <a:gd name="connsiteY1" fmla="*/ 9525 h 5921358"/>
              <a:gd name="connsiteX2" fmla="*/ 2409825 w 2409825"/>
              <a:gd name="connsiteY2" fmla="*/ 5921358 h 5921358"/>
              <a:gd name="connsiteX3" fmla="*/ 401646 w 2409825"/>
              <a:gd name="connsiteY3" fmla="*/ 5903904 h 5921358"/>
              <a:gd name="connsiteX4" fmla="*/ 0 w 2409825"/>
              <a:gd name="connsiteY4" fmla="*/ 5502258 h 5921358"/>
              <a:gd name="connsiteX5" fmla="*/ 0 w 2409825"/>
              <a:gd name="connsiteY5" fmla="*/ 0 h 5921358"/>
              <a:gd name="connsiteX0" fmla="*/ 0 w 2409825"/>
              <a:gd name="connsiteY0" fmla="*/ 3476 h 5911833"/>
              <a:gd name="connsiteX1" fmla="*/ 2409825 w 2409825"/>
              <a:gd name="connsiteY1" fmla="*/ 0 h 5911833"/>
              <a:gd name="connsiteX2" fmla="*/ 2409825 w 2409825"/>
              <a:gd name="connsiteY2" fmla="*/ 5911833 h 5911833"/>
              <a:gd name="connsiteX3" fmla="*/ 401646 w 2409825"/>
              <a:gd name="connsiteY3" fmla="*/ 5894379 h 5911833"/>
              <a:gd name="connsiteX4" fmla="*/ 0 w 2409825"/>
              <a:gd name="connsiteY4" fmla="*/ 5492733 h 5911833"/>
              <a:gd name="connsiteX5" fmla="*/ 0 w 2409825"/>
              <a:gd name="connsiteY5" fmla="*/ 3476 h 5911833"/>
              <a:gd name="connsiteX0" fmla="*/ 0 w 2409825"/>
              <a:gd name="connsiteY0" fmla="*/ 0 h 5908357"/>
              <a:gd name="connsiteX1" fmla="*/ 2409825 w 2409825"/>
              <a:gd name="connsiteY1" fmla="*/ 26860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0 h 5908357"/>
              <a:gd name="connsiteX1" fmla="*/ 2409825 w 2409825"/>
              <a:gd name="connsiteY1" fmla="*/ 5192 h 5908357"/>
              <a:gd name="connsiteX2" fmla="*/ 2409825 w 2409825"/>
              <a:gd name="connsiteY2" fmla="*/ 5908357 h 5908357"/>
              <a:gd name="connsiteX3" fmla="*/ 401646 w 2409825"/>
              <a:gd name="connsiteY3" fmla="*/ 5890903 h 5908357"/>
              <a:gd name="connsiteX4" fmla="*/ 0 w 2409825"/>
              <a:gd name="connsiteY4" fmla="*/ 5489257 h 5908357"/>
              <a:gd name="connsiteX5" fmla="*/ 0 w 2409825"/>
              <a:gd name="connsiteY5" fmla="*/ 0 h 5908357"/>
              <a:gd name="connsiteX0" fmla="*/ 0 w 2409825"/>
              <a:gd name="connsiteY0" fmla="*/ 3475 h 5903165"/>
              <a:gd name="connsiteX1" fmla="*/ 2409825 w 2409825"/>
              <a:gd name="connsiteY1" fmla="*/ 0 h 5903165"/>
              <a:gd name="connsiteX2" fmla="*/ 2409825 w 2409825"/>
              <a:gd name="connsiteY2" fmla="*/ 5903165 h 5903165"/>
              <a:gd name="connsiteX3" fmla="*/ 401646 w 2409825"/>
              <a:gd name="connsiteY3" fmla="*/ 5885711 h 5903165"/>
              <a:gd name="connsiteX4" fmla="*/ 0 w 2409825"/>
              <a:gd name="connsiteY4" fmla="*/ 5484065 h 5903165"/>
              <a:gd name="connsiteX5" fmla="*/ 0 w 2409825"/>
              <a:gd name="connsiteY5" fmla="*/ 3475 h 5903165"/>
              <a:gd name="connsiteX0" fmla="*/ 0 w 2414159"/>
              <a:gd name="connsiteY0" fmla="*/ 0 h 5904023"/>
              <a:gd name="connsiteX1" fmla="*/ 2414159 w 2414159"/>
              <a:gd name="connsiteY1" fmla="*/ 858 h 5904023"/>
              <a:gd name="connsiteX2" fmla="*/ 2414159 w 2414159"/>
              <a:gd name="connsiteY2" fmla="*/ 5904023 h 5904023"/>
              <a:gd name="connsiteX3" fmla="*/ 405980 w 2414159"/>
              <a:gd name="connsiteY3" fmla="*/ 5886569 h 5904023"/>
              <a:gd name="connsiteX4" fmla="*/ 4334 w 2414159"/>
              <a:gd name="connsiteY4" fmla="*/ 5484923 h 5904023"/>
              <a:gd name="connsiteX5" fmla="*/ 0 w 2414159"/>
              <a:gd name="connsiteY5" fmla="*/ 0 h 5904023"/>
              <a:gd name="connsiteX0" fmla="*/ 0 w 2414159"/>
              <a:gd name="connsiteY0" fmla="*/ 0 h 5886569"/>
              <a:gd name="connsiteX1" fmla="*/ 2414159 w 2414159"/>
              <a:gd name="connsiteY1" fmla="*/ 858 h 5886569"/>
              <a:gd name="connsiteX2" fmla="*/ 2414159 w 2414159"/>
              <a:gd name="connsiteY2" fmla="*/ 5878021 h 5886569"/>
              <a:gd name="connsiteX3" fmla="*/ 405980 w 2414159"/>
              <a:gd name="connsiteY3" fmla="*/ 5886569 h 5886569"/>
              <a:gd name="connsiteX4" fmla="*/ 4334 w 2414159"/>
              <a:gd name="connsiteY4" fmla="*/ 5484923 h 5886569"/>
              <a:gd name="connsiteX5" fmla="*/ 0 w 2414159"/>
              <a:gd name="connsiteY5" fmla="*/ 0 h 5886569"/>
              <a:gd name="connsiteX0" fmla="*/ 0 w 2414159"/>
              <a:gd name="connsiteY0" fmla="*/ 0 h 5886689"/>
              <a:gd name="connsiteX1" fmla="*/ 2414159 w 2414159"/>
              <a:gd name="connsiteY1" fmla="*/ 858 h 5886689"/>
              <a:gd name="connsiteX2" fmla="*/ 2414159 w 2414159"/>
              <a:gd name="connsiteY2" fmla="*/ 5886689 h 5886689"/>
              <a:gd name="connsiteX3" fmla="*/ 405980 w 2414159"/>
              <a:gd name="connsiteY3" fmla="*/ 5886569 h 5886689"/>
              <a:gd name="connsiteX4" fmla="*/ 4334 w 2414159"/>
              <a:gd name="connsiteY4" fmla="*/ 5484923 h 5886689"/>
              <a:gd name="connsiteX5" fmla="*/ 0 w 2414159"/>
              <a:gd name="connsiteY5" fmla="*/ 0 h 5886689"/>
              <a:gd name="connsiteX0" fmla="*/ 4486 w 2410019"/>
              <a:gd name="connsiteY0" fmla="*/ 0 h 6654440"/>
              <a:gd name="connsiteX1" fmla="*/ 2410019 w 2410019"/>
              <a:gd name="connsiteY1" fmla="*/ 768609 h 6654440"/>
              <a:gd name="connsiteX2" fmla="*/ 2410019 w 2410019"/>
              <a:gd name="connsiteY2" fmla="*/ 6654440 h 6654440"/>
              <a:gd name="connsiteX3" fmla="*/ 401840 w 2410019"/>
              <a:gd name="connsiteY3" fmla="*/ 6654320 h 6654440"/>
              <a:gd name="connsiteX4" fmla="*/ 194 w 2410019"/>
              <a:gd name="connsiteY4" fmla="*/ 6252674 h 6654440"/>
              <a:gd name="connsiteX5" fmla="*/ 4486 w 2410019"/>
              <a:gd name="connsiteY5" fmla="*/ 0 h 6654440"/>
              <a:gd name="connsiteX0" fmla="*/ 4486 w 2418645"/>
              <a:gd name="connsiteY0" fmla="*/ 0 h 6654440"/>
              <a:gd name="connsiteX1" fmla="*/ 2418645 w 2418645"/>
              <a:gd name="connsiteY1" fmla="*/ 858 h 6654440"/>
              <a:gd name="connsiteX2" fmla="*/ 2410019 w 2418645"/>
              <a:gd name="connsiteY2" fmla="*/ 6654440 h 6654440"/>
              <a:gd name="connsiteX3" fmla="*/ 401840 w 2418645"/>
              <a:gd name="connsiteY3" fmla="*/ 6654320 h 6654440"/>
              <a:gd name="connsiteX4" fmla="*/ 194 w 2418645"/>
              <a:gd name="connsiteY4" fmla="*/ 6252674 h 6654440"/>
              <a:gd name="connsiteX5" fmla="*/ 4486 w 2418645"/>
              <a:gd name="connsiteY5" fmla="*/ 0 h 6654440"/>
              <a:gd name="connsiteX0" fmla="*/ 4486 w 2418645"/>
              <a:gd name="connsiteY0" fmla="*/ 85406 h 6653582"/>
              <a:gd name="connsiteX1" fmla="*/ 2418645 w 2418645"/>
              <a:gd name="connsiteY1" fmla="*/ 0 h 6653582"/>
              <a:gd name="connsiteX2" fmla="*/ 2410019 w 2418645"/>
              <a:gd name="connsiteY2" fmla="*/ 6653582 h 6653582"/>
              <a:gd name="connsiteX3" fmla="*/ 401840 w 2418645"/>
              <a:gd name="connsiteY3" fmla="*/ 6653462 h 6653582"/>
              <a:gd name="connsiteX4" fmla="*/ 194 w 2418645"/>
              <a:gd name="connsiteY4" fmla="*/ 6251816 h 6653582"/>
              <a:gd name="connsiteX5" fmla="*/ 4486 w 2418645"/>
              <a:gd name="connsiteY5" fmla="*/ 85406 h 6653582"/>
              <a:gd name="connsiteX0" fmla="*/ 4486 w 2418645"/>
              <a:gd name="connsiteY0" fmla="*/ 0 h 6568176"/>
              <a:gd name="connsiteX1" fmla="*/ 2418645 w 2418645"/>
              <a:gd name="connsiteY1" fmla="*/ 9484 h 6568176"/>
              <a:gd name="connsiteX2" fmla="*/ 2410019 w 2418645"/>
              <a:gd name="connsiteY2" fmla="*/ 6568176 h 6568176"/>
              <a:gd name="connsiteX3" fmla="*/ 401840 w 2418645"/>
              <a:gd name="connsiteY3" fmla="*/ 6568056 h 6568176"/>
              <a:gd name="connsiteX4" fmla="*/ 194 w 2418645"/>
              <a:gd name="connsiteY4" fmla="*/ 6166410 h 6568176"/>
              <a:gd name="connsiteX5" fmla="*/ 4486 w 2418645"/>
              <a:gd name="connsiteY5" fmla="*/ 0 h 6568176"/>
              <a:gd name="connsiteX0" fmla="*/ 4486 w 2427271"/>
              <a:gd name="connsiteY0" fmla="*/ 0 h 6568176"/>
              <a:gd name="connsiteX1" fmla="*/ 2427271 w 2427271"/>
              <a:gd name="connsiteY1" fmla="*/ 9484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0 h 6568176"/>
              <a:gd name="connsiteX1" fmla="*/ 2427271 w 2427271"/>
              <a:gd name="connsiteY1" fmla="*/ 857 h 6568176"/>
              <a:gd name="connsiteX2" fmla="*/ 2410019 w 2427271"/>
              <a:gd name="connsiteY2" fmla="*/ 6568176 h 6568176"/>
              <a:gd name="connsiteX3" fmla="*/ 401840 w 2427271"/>
              <a:gd name="connsiteY3" fmla="*/ 6568056 h 6568176"/>
              <a:gd name="connsiteX4" fmla="*/ 194 w 2427271"/>
              <a:gd name="connsiteY4" fmla="*/ 6166410 h 6568176"/>
              <a:gd name="connsiteX5" fmla="*/ 4486 w 2427271"/>
              <a:gd name="connsiteY5" fmla="*/ 0 h 6568176"/>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27271"/>
              <a:gd name="connsiteY0" fmla="*/ 8066 h 6576242"/>
              <a:gd name="connsiteX1" fmla="*/ 376489 w 2427271"/>
              <a:gd name="connsiteY1" fmla="*/ 0 h 6576242"/>
              <a:gd name="connsiteX2" fmla="*/ 2427271 w 2427271"/>
              <a:gd name="connsiteY2" fmla="*/ 8923 h 6576242"/>
              <a:gd name="connsiteX3" fmla="*/ 2410019 w 2427271"/>
              <a:gd name="connsiteY3" fmla="*/ 6576242 h 6576242"/>
              <a:gd name="connsiteX4" fmla="*/ 401840 w 2427271"/>
              <a:gd name="connsiteY4" fmla="*/ 6576122 h 6576242"/>
              <a:gd name="connsiteX5" fmla="*/ 194 w 2427271"/>
              <a:gd name="connsiteY5" fmla="*/ 6174476 h 6576242"/>
              <a:gd name="connsiteX6" fmla="*/ 4486 w 2427271"/>
              <a:gd name="connsiteY6" fmla="*/ 8066 h 6576242"/>
              <a:gd name="connsiteX0" fmla="*/ 4486 w 2410019"/>
              <a:gd name="connsiteY0" fmla="*/ 8066 h 6576242"/>
              <a:gd name="connsiteX1" fmla="*/ 376489 w 2410019"/>
              <a:gd name="connsiteY1" fmla="*/ 0 h 6576242"/>
              <a:gd name="connsiteX2" fmla="*/ 2410019 w 2410019"/>
              <a:gd name="connsiteY2" fmla="*/ 6576242 h 6576242"/>
              <a:gd name="connsiteX3" fmla="*/ 401840 w 2410019"/>
              <a:gd name="connsiteY3" fmla="*/ 6576122 h 6576242"/>
              <a:gd name="connsiteX4" fmla="*/ 194 w 2410019"/>
              <a:gd name="connsiteY4" fmla="*/ 6174476 h 6576242"/>
              <a:gd name="connsiteX5" fmla="*/ 4486 w 2410019"/>
              <a:gd name="connsiteY5" fmla="*/ 8066 h 6576242"/>
              <a:gd name="connsiteX0" fmla="*/ 4486 w 401840"/>
              <a:gd name="connsiteY0" fmla="*/ 8066 h 6576122"/>
              <a:gd name="connsiteX1" fmla="*/ 376489 w 401840"/>
              <a:gd name="connsiteY1" fmla="*/ 0 h 6576122"/>
              <a:gd name="connsiteX2" fmla="*/ 401840 w 401840"/>
              <a:gd name="connsiteY2" fmla="*/ 6576122 h 6576122"/>
              <a:gd name="connsiteX3" fmla="*/ 194 w 401840"/>
              <a:gd name="connsiteY3" fmla="*/ 6174476 h 6576122"/>
              <a:gd name="connsiteX4" fmla="*/ 4486 w 401840"/>
              <a:gd name="connsiteY4" fmla="*/ 8066 h 6576122"/>
              <a:gd name="connsiteX0" fmla="*/ 4486 w 401840"/>
              <a:gd name="connsiteY0" fmla="*/ 1242 h 6569298"/>
              <a:gd name="connsiteX1" fmla="*/ 369665 w 401840"/>
              <a:gd name="connsiteY1" fmla="*/ 0 h 6569298"/>
              <a:gd name="connsiteX2" fmla="*/ 401840 w 401840"/>
              <a:gd name="connsiteY2" fmla="*/ 6569298 h 6569298"/>
              <a:gd name="connsiteX3" fmla="*/ 194 w 401840"/>
              <a:gd name="connsiteY3" fmla="*/ 6167652 h 6569298"/>
              <a:gd name="connsiteX4" fmla="*/ 4486 w 401840"/>
              <a:gd name="connsiteY4" fmla="*/ 1242 h 6569298"/>
              <a:gd name="connsiteX0" fmla="*/ 4486 w 371900"/>
              <a:gd name="connsiteY0" fmla="*/ 1242 h 6569298"/>
              <a:gd name="connsiteX1" fmla="*/ 369665 w 371900"/>
              <a:gd name="connsiteY1" fmla="*/ 0 h 6569298"/>
              <a:gd name="connsiteX2" fmla="*/ 367721 w 371900"/>
              <a:gd name="connsiteY2" fmla="*/ 6569298 h 6569298"/>
              <a:gd name="connsiteX3" fmla="*/ 194 w 371900"/>
              <a:gd name="connsiteY3" fmla="*/ 6167652 h 6569298"/>
              <a:gd name="connsiteX4" fmla="*/ 4486 w 371900"/>
              <a:gd name="connsiteY4" fmla="*/ 1242 h 6569298"/>
              <a:gd name="connsiteX0" fmla="*/ 4486 w 374545"/>
              <a:gd name="connsiteY0" fmla="*/ 1242 h 6569298"/>
              <a:gd name="connsiteX1" fmla="*/ 369665 w 374545"/>
              <a:gd name="connsiteY1" fmla="*/ 0 h 6569298"/>
              <a:gd name="connsiteX2" fmla="*/ 374545 w 374545"/>
              <a:gd name="connsiteY2" fmla="*/ 6569298 h 6569298"/>
              <a:gd name="connsiteX3" fmla="*/ 194 w 374545"/>
              <a:gd name="connsiteY3" fmla="*/ 6167652 h 6569298"/>
              <a:gd name="connsiteX4" fmla="*/ 4486 w 374545"/>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1242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1242 h 6569298"/>
              <a:gd name="connsiteX0" fmla="*/ 4292 w 374351"/>
              <a:gd name="connsiteY0" fmla="*/ 206068 h 6569298"/>
              <a:gd name="connsiteX1" fmla="*/ 369471 w 374351"/>
              <a:gd name="connsiteY1" fmla="*/ 0 h 6569298"/>
              <a:gd name="connsiteX2" fmla="*/ 374351 w 374351"/>
              <a:gd name="connsiteY2" fmla="*/ 6569298 h 6569298"/>
              <a:gd name="connsiteX3" fmla="*/ 0 w 374351"/>
              <a:gd name="connsiteY3" fmla="*/ 6167652 h 6569298"/>
              <a:gd name="connsiteX4" fmla="*/ 4292 w 374351"/>
              <a:gd name="connsiteY4" fmla="*/ 206068 h 6569298"/>
              <a:gd name="connsiteX0" fmla="*/ 4292 w 374351"/>
              <a:gd name="connsiteY0" fmla="*/ 1242 h 6364472"/>
              <a:gd name="connsiteX1" fmla="*/ 362156 w 374351"/>
              <a:gd name="connsiteY1" fmla="*/ 0 h 6364472"/>
              <a:gd name="connsiteX2" fmla="*/ 374351 w 374351"/>
              <a:gd name="connsiteY2" fmla="*/ 6364472 h 6364472"/>
              <a:gd name="connsiteX3" fmla="*/ 0 w 374351"/>
              <a:gd name="connsiteY3" fmla="*/ 5962826 h 6364472"/>
              <a:gd name="connsiteX4" fmla="*/ 4292 w 374351"/>
              <a:gd name="connsiteY4" fmla="*/ 1242 h 6364472"/>
              <a:gd name="connsiteX0" fmla="*/ 4292 w 374351"/>
              <a:gd name="connsiteY0" fmla="*/ 0 h 6363230"/>
              <a:gd name="connsiteX1" fmla="*/ 369471 w 374351"/>
              <a:gd name="connsiteY1" fmla="*/ 6073 h 6363230"/>
              <a:gd name="connsiteX2" fmla="*/ 374351 w 374351"/>
              <a:gd name="connsiteY2" fmla="*/ 6363230 h 6363230"/>
              <a:gd name="connsiteX3" fmla="*/ 0 w 374351"/>
              <a:gd name="connsiteY3" fmla="*/ 5961584 h 6363230"/>
              <a:gd name="connsiteX4" fmla="*/ 4292 w 374351"/>
              <a:gd name="connsiteY4" fmla="*/ 0 h 6363230"/>
              <a:gd name="connsiteX0" fmla="*/ 4292 w 374351"/>
              <a:gd name="connsiteY0" fmla="*/ 8558 h 6371788"/>
              <a:gd name="connsiteX1" fmla="*/ 369471 w 374351"/>
              <a:gd name="connsiteY1" fmla="*/ 0 h 6371788"/>
              <a:gd name="connsiteX2" fmla="*/ 374351 w 374351"/>
              <a:gd name="connsiteY2" fmla="*/ 6371788 h 6371788"/>
              <a:gd name="connsiteX3" fmla="*/ 0 w 374351"/>
              <a:gd name="connsiteY3" fmla="*/ 5970142 h 6371788"/>
              <a:gd name="connsiteX4" fmla="*/ 4292 w 374351"/>
              <a:gd name="connsiteY4" fmla="*/ 8558 h 6371788"/>
              <a:gd name="connsiteX0" fmla="*/ 4292 w 378975"/>
              <a:gd name="connsiteY0" fmla="*/ 0 h 6363230"/>
              <a:gd name="connsiteX1" fmla="*/ 376787 w 378975"/>
              <a:gd name="connsiteY1" fmla="*/ 6073 h 6363230"/>
              <a:gd name="connsiteX2" fmla="*/ 374351 w 378975"/>
              <a:gd name="connsiteY2" fmla="*/ 6363230 h 6363230"/>
              <a:gd name="connsiteX3" fmla="*/ 0 w 378975"/>
              <a:gd name="connsiteY3" fmla="*/ 5961584 h 6363230"/>
              <a:gd name="connsiteX4" fmla="*/ 4292 w 378975"/>
              <a:gd name="connsiteY4" fmla="*/ 0 h 6363230"/>
              <a:gd name="connsiteX0" fmla="*/ 4292 w 378975"/>
              <a:gd name="connsiteY0" fmla="*/ 8558 h 6371788"/>
              <a:gd name="connsiteX1" fmla="*/ 376787 w 378975"/>
              <a:gd name="connsiteY1" fmla="*/ 0 h 6371788"/>
              <a:gd name="connsiteX2" fmla="*/ 374351 w 378975"/>
              <a:gd name="connsiteY2" fmla="*/ 6371788 h 6371788"/>
              <a:gd name="connsiteX3" fmla="*/ 0 w 378975"/>
              <a:gd name="connsiteY3" fmla="*/ 5970142 h 6371788"/>
              <a:gd name="connsiteX4" fmla="*/ 4292 w 378975"/>
              <a:gd name="connsiteY4" fmla="*/ 8558 h 6371788"/>
              <a:gd name="connsiteX0" fmla="*/ 4292 w 378975"/>
              <a:gd name="connsiteY0" fmla="*/ 0 h 6377861"/>
              <a:gd name="connsiteX1" fmla="*/ 376787 w 378975"/>
              <a:gd name="connsiteY1" fmla="*/ 6073 h 6377861"/>
              <a:gd name="connsiteX2" fmla="*/ 374351 w 378975"/>
              <a:gd name="connsiteY2" fmla="*/ 6377861 h 6377861"/>
              <a:gd name="connsiteX3" fmla="*/ 0 w 378975"/>
              <a:gd name="connsiteY3" fmla="*/ 5976215 h 6377861"/>
              <a:gd name="connsiteX4" fmla="*/ 4292 w 378975"/>
              <a:gd name="connsiteY4" fmla="*/ 0 h 6377861"/>
              <a:gd name="connsiteX0" fmla="*/ 4292 w 378975"/>
              <a:gd name="connsiteY0" fmla="*/ 0 h 6373098"/>
              <a:gd name="connsiteX1" fmla="*/ 376787 w 378975"/>
              <a:gd name="connsiteY1" fmla="*/ 1310 h 6373098"/>
              <a:gd name="connsiteX2" fmla="*/ 374351 w 378975"/>
              <a:gd name="connsiteY2" fmla="*/ 6373098 h 6373098"/>
              <a:gd name="connsiteX3" fmla="*/ 0 w 378975"/>
              <a:gd name="connsiteY3" fmla="*/ 5971452 h 6373098"/>
              <a:gd name="connsiteX4" fmla="*/ 4292 w 378975"/>
              <a:gd name="connsiteY4" fmla="*/ 0 h 637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975" h="6373098">
                <a:moveTo>
                  <a:pt x="4292" y="0"/>
                </a:moveTo>
                <a:lnTo>
                  <a:pt x="376787" y="1310"/>
                </a:lnTo>
                <a:cubicBezTo>
                  <a:pt x="385237" y="2193351"/>
                  <a:pt x="365901" y="4181057"/>
                  <a:pt x="374351" y="6373098"/>
                </a:cubicBezTo>
                <a:cubicBezTo>
                  <a:pt x="152528" y="6373098"/>
                  <a:pt x="0" y="6273661"/>
                  <a:pt x="0" y="5971452"/>
                </a:cubicBezTo>
                <a:cubicBezTo>
                  <a:pt x="0" y="5669243"/>
                  <a:pt x="5737" y="1828308"/>
                  <a:pt x="4292" y="0"/>
                </a:cubicBezTo>
                <a:close/>
              </a:path>
            </a:pathLst>
          </a:custGeom>
          <a:gradFill flip="none" rotWithShape="1">
            <a:gsLst>
              <a:gs pos="0">
                <a:srgbClr val="D8450A"/>
              </a:gs>
              <a:gs pos="50000">
                <a:srgbClr val="F86F08">
                  <a:alpha val="95000"/>
                </a:srgbClr>
              </a:gs>
              <a:gs pos="100000">
                <a:srgbClr val="FC7420">
                  <a:alpha val="94000"/>
                </a:srgbClr>
              </a:gs>
            </a:gsLst>
            <a:lin ang="16200000" scaled="1"/>
            <a:tileRect/>
          </a:gradFill>
          <a:ln>
            <a:noFill/>
          </a:ln>
          <a:effectLst>
            <a:innerShdw blurRad="38100" dist="12700" dir="10800000">
              <a:prstClr val="black">
                <a:alpha val="4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 name="Group 81"/>
          <p:cNvGrpSpPr/>
          <p:nvPr userDrawn="1"/>
        </p:nvGrpSpPr>
        <p:grpSpPr>
          <a:xfrm>
            <a:off x="143071" y="310601"/>
            <a:ext cx="951756" cy="956225"/>
            <a:chOff x="6866421" y="109537"/>
            <a:chExt cx="2028825" cy="2038350"/>
          </a:xfrm>
          <a:effectLst/>
        </p:grpSpPr>
        <p:pic>
          <p:nvPicPr>
            <p:cNvPr id="83" name="Picture 181" descr="Dmd_CHIP_72dpi_5"/>
            <p:cNvPicPr>
              <a:picLocks noChangeAspect="1" noChangeArrowheads="1"/>
            </p:cNvPicPr>
            <p:nvPr/>
          </p:nvPicPr>
          <p:blipFill>
            <a:blip r:embed="rId41" cstate="print">
              <a:extLst>
                <a:ext uri="{BEBA8EAE-BF5A-486C-A8C5-ECC9F3942E4B}">
                  <a14:imgProps xmlns="" xmlns:a14="http://schemas.microsoft.com/office/drawing/2010/main">
                    <a14:imgLayer r:embed="rId75">
                      <a14:imgEffect>
                        <a14:sharpenSoften amount="25000"/>
                      </a14:imgEffect>
                      <a14:imgEffect>
                        <a14:brightnessContrast bright="20000"/>
                      </a14:imgEffect>
                    </a14:imgLayer>
                  </a14:imgProps>
                </a:ext>
              </a:extLst>
            </a:blip>
            <a:srcRect/>
            <a:stretch>
              <a:fillRect/>
            </a:stretch>
          </p:blipFill>
          <p:spPr bwMode="auto">
            <a:xfrm>
              <a:off x="6866421" y="109537"/>
              <a:ext cx="2028825" cy="2038350"/>
            </a:xfrm>
            <a:prstGeom prst="rect">
              <a:avLst/>
            </a:prstGeom>
            <a:noFill/>
          </p:spPr>
        </p:pic>
        <p:sp>
          <p:nvSpPr>
            <p:cNvPr id="85" name="Rectangle 84"/>
            <p:cNvSpPr/>
            <p:nvPr userDrawn="1"/>
          </p:nvSpPr>
          <p:spPr>
            <a:xfrm rot="18851266">
              <a:off x="7156392" y="418319"/>
              <a:ext cx="1434596" cy="1387450"/>
            </a:xfrm>
            <a:prstGeom prst="rect">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Text Placeholder 16"/>
          <p:cNvSpPr>
            <a:spLocks noGrp="1"/>
          </p:cNvSpPr>
          <p:nvPr>
            <p:ph type="body" idx="1"/>
          </p:nvPr>
        </p:nvSpPr>
        <p:spPr>
          <a:xfrm>
            <a:off x="1102549" y="1239492"/>
            <a:ext cx="7755701" cy="466600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Box 30"/>
          <p:cNvSpPr txBox="1"/>
          <p:nvPr userDrawn="1"/>
        </p:nvSpPr>
        <p:spPr>
          <a:xfrm>
            <a:off x="5007128" y="6157378"/>
            <a:ext cx="1463862" cy="215444"/>
          </a:xfrm>
          <a:prstGeom prst="rect">
            <a:avLst/>
          </a:prstGeom>
          <a:noFill/>
        </p:spPr>
        <p:txBody>
          <a:bodyPr wrap="none" rtlCol="0">
            <a:spAutoFit/>
          </a:bodyPr>
          <a:lstStyle/>
          <a:p>
            <a:r>
              <a:rPr lang="en-US" sz="800" dirty="0" smtClean="0">
                <a:solidFill>
                  <a:prstClr val="black">
                    <a:lumMod val="65000"/>
                    <a:lumOff val="35000"/>
                  </a:prstClr>
                </a:solidFill>
              </a:rPr>
              <a:t>Confidential and Proprietary</a:t>
            </a:r>
            <a:endParaRPr lang="en-US" sz="800" dirty="0">
              <a:solidFill>
                <a:prstClr val="black">
                  <a:lumMod val="65000"/>
                  <a:lumOff val="35000"/>
                </a:prstClr>
              </a:solidFill>
            </a:endParaRPr>
          </a:p>
        </p:txBody>
      </p:sp>
      <p:pic>
        <p:nvPicPr>
          <p:cNvPr id="33" name="Picture 32" descr="India_University.jpg"/>
          <p:cNvPicPr>
            <a:picLocks noChangeAspect="1"/>
          </p:cNvPicPr>
          <p:nvPr userDrawn="1"/>
        </p:nvPicPr>
        <p:blipFill>
          <a:blip r:embed="rId76" cstate="print"/>
          <a:stretch>
            <a:fillRect/>
          </a:stretch>
        </p:blipFill>
        <p:spPr>
          <a:xfrm>
            <a:off x="470263" y="6083091"/>
            <a:ext cx="2181498" cy="761846"/>
          </a:xfrm>
          <a:prstGeom prst="rect">
            <a:avLst/>
          </a:prstGeom>
        </p:spPr>
      </p:pic>
    </p:spTree>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 id="2147483859" r:id="rId23"/>
    <p:sldLayoutId id="2147483860" r:id="rId24"/>
    <p:sldLayoutId id="2147483861" r:id="rId25"/>
    <p:sldLayoutId id="2147483862" r:id="rId26"/>
    <p:sldLayoutId id="2147483863" r:id="rId27"/>
    <p:sldLayoutId id="2147483864" r:id="rId28"/>
    <p:sldLayoutId id="2147483865" r:id="rId29"/>
    <p:sldLayoutId id="2147483866" r:id="rId30"/>
    <p:sldLayoutId id="2147483867" r:id="rId31"/>
    <p:sldLayoutId id="2147483868" r:id="rId32"/>
    <p:sldLayoutId id="2147483869" r:id="rId33"/>
    <p:sldLayoutId id="2147483870" r:id="rId34"/>
    <p:sldLayoutId id="2147483871" r:id="rId35"/>
    <p:sldLayoutId id="2147483872" r:id="rId36"/>
    <p:sldLayoutId id="2147483873" r:id="rId37"/>
    <p:sldLayoutId id="2147483874" r:id="rId38"/>
    <p:sldLayoutId id="2147483875" r:id="rId39"/>
  </p:sldLayoutIdLst>
  <p:transition>
    <p:fade/>
  </p:transition>
  <p:timing>
    <p:tnLst>
      <p:par>
        <p:cTn id="1" dur="indefinite" restart="never" nodeType="tmRoot"/>
      </p:par>
    </p:tnLst>
  </p:timing>
  <p:hf hdr="0" ftr="0" dt="0"/>
  <p:txStyles>
    <p:titleStyle>
      <a:lvl1pPr algn="l" rtl="0" fontAlgn="base">
        <a:lnSpc>
          <a:spcPct val="100000"/>
        </a:lnSpc>
        <a:spcBef>
          <a:spcPct val="0"/>
        </a:spcBef>
        <a:spcAft>
          <a:spcPct val="0"/>
        </a:spcAft>
        <a:defRPr lang="en-US" sz="2600" b="1" kern="1200" dirty="0" smtClean="0">
          <a:gradFill>
            <a:gsLst>
              <a:gs pos="0">
                <a:schemeClr val="bg1">
                  <a:lumMod val="50000"/>
                </a:schemeClr>
              </a:gs>
              <a:gs pos="99167">
                <a:schemeClr val="tx1"/>
              </a:gs>
              <a:gs pos="64000">
                <a:schemeClr val="tx1">
                  <a:lumMod val="85000"/>
                  <a:lumOff val="15000"/>
                </a:schemeClr>
              </a:gs>
            </a:gsLst>
            <a:lin ang="5400000" scaled="1"/>
          </a:gradFill>
          <a:effectLst>
            <a:outerShdw blurRad="152400" dist="25400" dir="5400000" algn="t" rotWithShape="0">
              <a:schemeClr val="bg1"/>
            </a:outerShdw>
          </a:effectLst>
          <a:latin typeface="Arial" charset="0"/>
          <a:ea typeface="+mn-ea"/>
          <a:cs typeface="+mn-cs"/>
        </a:defRPr>
      </a:lvl1pPr>
      <a:lvl2pPr algn="r" rtl="0" fontAlgn="base">
        <a:lnSpc>
          <a:spcPct val="85000"/>
        </a:lnSpc>
        <a:spcBef>
          <a:spcPct val="0"/>
        </a:spcBef>
        <a:spcAft>
          <a:spcPct val="0"/>
        </a:spcAft>
        <a:defRPr sz="2200" b="1">
          <a:solidFill>
            <a:schemeClr val="tx1"/>
          </a:solidFill>
          <a:latin typeface="Arial" charset="0"/>
        </a:defRPr>
      </a:lvl2pPr>
      <a:lvl3pPr algn="r" rtl="0" fontAlgn="base">
        <a:lnSpc>
          <a:spcPct val="85000"/>
        </a:lnSpc>
        <a:spcBef>
          <a:spcPct val="0"/>
        </a:spcBef>
        <a:spcAft>
          <a:spcPct val="0"/>
        </a:spcAft>
        <a:defRPr sz="2200" b="1">
          <a:solidFill>
            <a:schemeClr val="tx1"/>
          </a:solidFill>
          <a:latin typeface="Arial" charset="0"/>
        </a:defRPr>
      </a:lvl3pPr>
      <a:lvl4pPr algn="r" rtl="0" fontAlgn="base">
        <a:lnSpc>
          <a:spcPct val="85000"/>
        </a:lnSpc>
        <a:spcBef>
          <a:spcPct val="0"/>
        </a:spcBef>
        <a:spcAft>
          <a:spcPct val="0"/>
        </a:spcAft>
        <a:defRPr sz="2200" b="1">
          <a:solidFill>
            <a:schemeClr val="tx1"/>
          </a:solidFill>
          <a:latin typeface="Arial" charset="0"/>
        </a:defRPr>
      </a:lvl4pPr>
      <a:lvl5pPr algn="r" rtl="0" fontAlgn="base">
        <a:lnSpc>
          <a:spcPct val="85000"/>
        </a:lnSpc>
        <a:spcBef>
          <a:spcPct val="0"/>
        </a:spcBef>
        <a:spcAft>
          <a:spcPct val="0"/>
        </a:spcAft>
        <a:defRPr sz="2200" b="1">
          <a:solidFill>
            <a:schemeClr val="tx1"/>
          </a:solidFill>
          <a:latin typeface="Arial" charset="0"/>
        </a:defRPr>
      </a:lvl5pPr>
      <a:lvl6pPr marL="457200" algn="r" rtl="0" fontAlgn="base">
        <a:lnSpc>
          <a:spcPct val="85000"/>
        </a:lnSpc>
        <a:spcBef>
          <a:spcPct val="0"/>
        </a:spcBef>
        <a:spcAft>
          <a:spcPct val="0"/>
        </a:spcAft>
        <a:defRPr sz="2200" b="1">
          <a:solidFill>
            <a:schemeClr val="tx1"/>
          </a:solidFill>
          <a:latin typeface="Arial" charset="0"/>
        </a:defRPr>
      </a:lvl6pPr>
      <a:lvl7pPr marL="914400" algn="r" rtl="0" fontAlgn="base">
        <a:lnSpc>
          <a:spcPct val="85000"/>
        </a:lnSpc>
        <a:spcBef>
          <a:spcPct val="0"/>
        </a:spcBef>
        <a:spcAft>
          <a:spcPct val="0"/>
        </a:spcAft>
        <a:defRPr sz="2200" b="1">
          <a:solidFill>
            <a:schemeClr val="tx1"/>
          </a:solidFill>
          <a:latin typeface="Arial" charset="0"/>
        </a:defRPr>
      </a:lvl7pPr>
      <a:lvl8pPr marL="1371600" algn="r" rtl="0" fontAlgn="base">
        <a:lnSpc>
          <a:spcPct val="85000"/>
        </a:lnSpc>
        <a:spcBef>
          <a:spcPct val="0"/>
        </a:spcBef>
        <a:spcAft>
          <a:spcPct val="0"/>
        </a:spcAft>
        <a:defRPr sz="2200" b="1">
          <a:solidFill>
            <a:schemeClr val="tx1"/>
          </a:solidFill>
          <a:latin typeface="Arial" charset="0"/>
        </a:defRPr>
      </a:lvl8pPr>
      <a:lvl9pPr marL="1828800" algn="r" rtl="0" fontAlgn="base">
        <a:lnSpc>
          <a:spcPct val="85000"/>
        </a:lnSpc>
        <a:spcBef>
          <a:spcPct val="0"/>
        </a:spcBef>
        <a:spcAft>
          <a:spcPct val="0"/>
        </a:spcAft>
        <a:defRPr sz="2200" b="1">
          <a:solidFill>
            <a:schemeClr val="tx1"/>
          </a:solidFill>
          <a:latin typeface="Arial" charset="0"/>
        </a:defRPr>
      </a:lvl9pPr>
    </p:titleStyle>
    <p:body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0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6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4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98.xml"/><Relationship Id="rId4" Type="http://schemas.openxmlformats.org/officeDocument/2006/relationships/image" Target="../media/image55.png"/></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6.png"/><Relationship Id="rId2" Type="http://schemas.openxmlformats.org/officeDocument/2006/relationships/diagramData" Target="../diagrams/data8.xml"/><Relationship Id="rId1" Type="http://schemas.openxmlformats.org/officeDocument/2006/relationships/slideLayout" Target="../slideLayouts/slideLayout5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8.xml"/></Relationships>
</file>

<file path=ppt/slides/_rels/slide9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ARM Software Track</a:t>
            </a:r>
            <a:endParaRPr lang="en-US" dirty="0"/>
          </a:p>
        </p:txBody>
      </p:sp>
      <p:sp>
        <p:nvSpPr>
          <p:cNvPr id="4" name="Title 2"/>
          <p:cNvSpPr txBox="1">
            <a:spLocks/>
          </p:cNvSpPr>
          <p:nvPr/>
        </p:nvSpPr>
        <p:spPr bwMode="blackWhite">
          <a:xfrm>
            <a:off x="3046948" y="3838353"/>
            <a:ext cx="5884403" cy="1345019"/>
          </a:xfrm>
          <a:prstGeom prst="rect">
            <a:avLst/>
          </a:prstGeom>
          <a:noFill/>
          <a:ln w="25400" algn="ctr">
            <a:noFill/>
            <a:miter lim="800000"/>
            <a:headEnd/>
            <a:tailEnd/>
          </a:ln>
          <a:effectLst/>
        </p:spPr>
        <p:txBody>
          <a:bodyPr vert="horz" wrap="square" lIns="91440" tIns="91440" rIns="91440" bIns="91440" numCol="1" anchor="b" anchorCtr="0" compatLnSpc="1">
            <a:prstTxWarp prst="textNoShape">
              <a:avLst/>
            </a:prstTxWarp>
          </a:bodyPr>
          <a:lstStyle/>
          <a:p>
            <a:pPr marL="0" marR="0" lvl="0" indent="0" algn="l" defTabSz="914400" rtl="0" eaLnBrk="1" fontAlgn="base" latinLnBrk="0" hangingPunct="1">
              <a:lnSpc>
                <a:spcPct val="100000"/>
              </a:lnSpc>
              <a:spcBef>
                <a:spcPct val="25000"/>
              </a:spcBef>
              <a:spcAft>
                <a:spcPct val="0"/>
              </a:spcAft>
              <a:buClrTx/>
              <a:buSzTx/>
              <a:buFontTx/>
              <a:buNone/>
              <a:tabLst/>
              <a:defRPr/>
            </a:pPr>
            <a:r>
              <a:rPr kumimoji="0" lang="en-US" sz="1600" b="1" i="0" u="none" strike="noStrike" kern="1200" cap="none" spc="0" normalizeH="0" baseline="0" noProof="0" dirty="0" smtClean="0">
                <a:ln>
                  <a:noFill/>
                </a:ln>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uLnTx/>
                <a:uFillTx/>
                <a:latin typeface="Arial" charset="0"/>
                <a:ea typeface="+mn-ea"/>
                <a:cs typeface="+mn-cs"/>
              </a:rPr>
              <a:t>Arnab Basu</a:t>
            </a:r>
          </a:p>
          <a:p>
            <a:pPr marL="0" marR="0" lvl="0" indent="0" algn="l" defTabSz="914400" rtl="0" eaLnBrk="1" fontAlgn="base" latinLnBrk="0" hangingPunct="1">
              <a:lnSpc>
                <a:spcPct val="100000"/>
              </a:lnSpc>
              <a:spcBef>
                <a:spcPct val="25000"/>
              </a:spcBef>
              <a:spcAft>
                <a:spcPct val="0"/>
              </a:spcAft>
              <a:buClrTx/>
              <a:buSzTx/>
              <a:buFontTx/>
              <a:buNone/>
              <a:tabLst/>
              <a:defRPr/>
            </a:pPr>
            <a:r>
              <a:rPr lang="en-US" sz="1600" b="1" dirty="0" err="1" smtClean="0">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rPr>
              <a:t>Bhupesh</a:t>
            </a:r>
            <a:r>
              <a:rPr lang="en-US" sz="1600" b="1" dirty="0" smtClean="0">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rPr>
              <a:t> Sharma</a:t>
            </a:r>
            <a:endParaRPr kumimoji="0" lang="en-US" sz="1600" b="1" i="0" u="none" strike="noStrike" kern="1200" cap="none" spc="0" normalizeH="0" baseline="0" noProof="0" dirty="0" smtClean="0">
              <a:ln>
                <a:noFill/>
              </a:ln>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uLnTx/>
              <a:uFillTx/>
              <a:latin typeface="Arial" charset="0"/>
              <a:ea typeface="+mn-ea"/>
              <a:cs typeface="+mn-cs"/>
            </a:endParaRPr>
          </a:p>
          <a:p>
            <a:pPr marL="0" marR="0" lvl="0" indent="0" algn="l" defTabSz="914400" rtl="0" eaLnBrk="1" fontAlgn="base" latinLnBrk="0" hangingPunct="1">
              <a:lnSpc>
                <a:spcPct val="100000"/>
              </a:lnSpc>
              <a:spcBef>
                <a:spcPct val="25000"/>
              </a:spcBef>
              <a:spcAft>
                <a:spcPct val="0"/>
              </a:spcAft>
              <a:buClrTx/>
              <a:buSzTx/>
              <a:buFontTx/>
              <a:buNone/>
              <a:tabLst/>
              <a:defRPr/>
            </a:pPr>
            <a:r>
              <a:rPr lang="en-US" sz="1600" b="1" dirty="0" smtClean="0">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rPr>
              <a:t>Prabhakar Kushwaha</a:t>
            </a:r>
          </a:p>
          <a:p>
            <a:pPr marL="0" marR="0" lvl="0" indent="0" algn="l" defTabSz="914400" rtl="0" eaLnBrk="1" fontAlgn="base" latinLnBrk="0" hangingPunct="1">
              <a:lnSpc>
                <a:spcPct val="100000"/>
              </a:lnSpc>
              <a:spcBef>
                <a:spcPct val="25000"/>
              </a:spcBef>
              <a:spcAft>
                <a:spcPct val="0"/>
              </a:spcAft>
              <a:buClrTx/>
              <a:buSzTx/>
              <a:buFontTx/>
              <a:buNone/>
              <a:tabLst/>
              <a:defRPr/>
            </a:pPr>
            <a:r>
              <a:rPr kumimoji="0" lang="en-US" sz="1600" b="1" i="0" u="none" strike="noStrike" kern="1200" cap="none" spc="0" normalizeH="0" baseline="0" noProof="0" dirty="0" smtClean="0">
                <a:ln>
                  <a:noFill/>
                </a:ln>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uLnTx/>
                <a:uFillTx/>
                <a:latin typeface="Arial" charset="0"/>
                <a:ea typeface="+mn-ea"/>
                <a:cs typeface="+mn-cs"/>
              </a:rPr>
              <a:t>Shaveta Leekha</a:t>
            </a:r>
            <a:endParaRPr kumimoji="0" lang="en-US" sz="1600" b="1" i="0" u="none" strike="noStrike" kern="1200" cap="none" spc="0" normalizeH="0" baseline="0" noProof="0" dirty="0">
              <a:ln>
                <a:noFill/>
              </a:ln>
              <a:gradFill flip="none" rotWithShape="1">
                <a:gsLst>
                  <a:gs pos="0">
                    <a:schemeClr val="bg1">
                      <a:lumMod val="85000"/>
                    </a:schemeClr>
                  </a:gs>
                  <a:gs pos="50000">
                    <a:schemeClr val="bg1"/>
                  </a:gs>
                  <a:gs pos="100000">
                    <a:schemeClr val="bg1"/>
                  </a:gs>
                </a:gsLst>
                <a:lin ang="18900000" scaled="1"/>
                <a:tileRect/>
              </a:gradFill>
              <a:effectLst>
                <a:glow rad="50800">
                  <a:schemeClr val="tx1">
                    <a:lumMod val="85000"/>
                    <a:lumOff val="15000"/>
                    <a:alpha val="26000"/>
                  </a:schemeClr>
                </a:glow>
                <a:outerShdw blurRad="50800" dist="50800" dir="5400000" sx="72000" sy="72000" algn="ctr" rotWithShape="0">
                  <a:srgbClr val="000000">
                    <a:alpha val="0"/>
                  </a:srgbClr>
                </a:outerShdw>
              </a:effectLst>
              <a:uLnTx/>
              <a:uFillTx/>
              <a:latin typeface="Arial" charset="0"/>
              <a:ea typeface="+mn-ea"/>
              <a:cs typeface="+mn-cs"/>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Barrel Shifter – Supported Operations</a:t>
            </a:r>
            <a:endParaRPr lang="en-US" dirty="0"/>
          </a:p>
        </p:txBody>
      </p:sp>
      <p:sp>
        <p:nvSpPr>
          <p:cNvPr id="5" name="Rectangle 3"/>
          <p:cNvSpPr>
            <a:spLocks noChangeArrowheads="1"/>
          </p:cNvSpPr>
          <p:nvPr/>
        </p:nvSpPr>
        <p:spPr bwMode="auto">
          <a:xfrm>
            <a:off x="3125788" y="6243638"/>
            <a:ext cx="2892425" cy="455612"/>
          </a:xfrm>
          <a:prstGeom prst="rect">
            <a:avLst/>
          </a:prstGeom>
          <a:noFill/>
          <a:ln w="9525">
            <a:noFill/>
            <a:miter lim="800000"/>
            <a:headEnd/>
            <a:tailEnd/>
          </a:ln>
        </p:spPr>
        <p:txBody>
          <a:bodyPr wrap="none" anchor="ctr"/>
          <a:lstStyle/>
          <a:p>
            <a:endParaRPr lang="zh-CN">
              <a:ea typeface="SimSun" pitchFamily="2" charset="-122"/>
            </a:endParaRPr>
          </a:p>
        </p:txBody>
      </p:sp>
      <p:sp>
        <p:nvSpPr>
          <p:cNvPr id="7" name="Rectangle 5"/>
          <p:cNvSpPr>
            <a:spLocks noChangeArrowheads="1"/>
          </p:cNvSpPr>
          <p:nvPr/>
        </p:nvSpPr>
        <p:spPr bwMode="auto">
          <a:xfrm>
            <a:off x="1874838" y="1735138"/>
            <a:ext cx="1368425" cy="365125"/>
          </a:xfrm>
          <a:prstGeom prst="rect">
            <a:avLst/>
          </a:prstGeom>
          <a:noFill/>
          <a:ln w="12700">
            <a:solidFill>
              <a:schemeClr val="tx1"/>
            </a:solidFill>
            <a:miter lim="800000"/>
            <a:headEnd/>
            <a:tailEnd/>
          </a:ln>
        </p:spPr>
        <p:txBody>
          <a:bodyPr wrap="none" lIns="46038" tIns="23812" rIns="46038" bIns="23812" anchor="ctr"/>
          <a:lstStyle/>
          <a:p>
            <a:pPr algn="ctr" defTabSz="228600"/>
            <a:r>
              <a:rPr lang="en-US" altLang="zh-CN" sz="1700" b="0" dirty="0">
                <a:latin typeface="Arial" pitchFamily="34" charset="0"/>
                <a:ea typeface="SimSun" pitchFamily="2" charset="-122"/>
              </a:rPr>
              <a:t>Destination</a:t>
            </a:r>
          </a:p>
        </p:txBody>
      </p:sp>
      <p:sp>
        <p:nvSpPr>
          <p:cNvPr id="8" name="Rectangle 6"/>
          <p:cNvSpPr>
            <a:spLocks noChangeArrowheads="1"/>
          </p:cNvSpPr>
          <p:nvPr/>
        </p:nvSpPr>
        <p:spPr bwMode="auto">
          <a:xfrm>
            <a:off x="915988" y="1743075"/>
            <a:ext cx="350837" cy="365125"/>
          </a:xfrm>
          <a:prstGeom prst="rect">
            <a:avLst/>
          </a:prstGeom>
          <a:noFill/>
          <a:ln w="12700">
            <a:solidFill>
              <a:schemeClr val="tx1"/>
            </a:solidFill>
            <a:miter lim="800000"/>
            <a:headEnd/>
            <a:tailEnd/>
          </a:ln>
        </p:spPr>
        <p:txBody>
          <a:bodyPr wrap="none" lIns="46038" tIns="23812" rIns="46038" bIns="23812" anchor="ctr"/>
          <a:lstStyle/>
          <a:p>
            <a:pPr algn="ctr" defTabSz="228600"/>
            <a:r>
              <a:rPr lang="en-US" altLang="zh-CN" sz="1300" b="0">
                <a:latin typeface="Arial" pitchFamily="34" charset="0"/>
                <a:ea typeface="SimSun" pitchFamily="2" charset="-122"/>
              </a:rPr>
              <a:t>CF</a:t>
            </a:r>
          </a:p>
        </p:txBody>
      </p:sp>
      <p:sp>
        <p:nvSpPr>
          <p:cNvPr id="9" name="Line 7"/>
          <p:cNvSpPr>
            <a:spLocks noChangeShapeType="1"/>
          </p:cNvSpPr>
          <p:nvPr/>
        </p:nvSpPr>
        <p:spPr bwMode="auto">
          <a:xfrm flipH="1">
            <a:off x="1285875" y="1900238"/>
            <a:ext cx="582613"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10" name="Line 8"/>
          <p:cNvSpPr>
            <a:spLocks noChangeShapeType="1"/>
          </p:cNvSpPr>
          <p:nvPr/>
        </p:nvSpPr>
        <p:spPr bwMode="auto">
          <a:xfrm flipH="1">
            <a:off x="3249613" y="1900238"/>
            <a:ext cx="363537"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11" name="Rectangle 9"/>
          <p:cNvSpPr>
            <a:spLocks noChangeArrowheads="1"/>
          </p:cNvSpPr>
          <p:nvPr/>
        </p:nvSpPr>
        <p:spPr bwMode="auto">
          <a:xfrm>
            <a:off x="3670300" y="1825625"/>
            <a:ext cx="184150" cy="227013"/>
          </a:xfrm>
          <a:prstGeom prst="rect">
            <a:avLst/>
          </a:prstGeom>
          <a:noFill/>
          <a:ln w="9525">
            <a:noFill/>
            <a:miter lim="800000"/>
            <a:headEnd/>
            <a:tailEnd/>
          </a:ln>
        </p:spPr>
        <p:txBody>
          <a:bodyPr wrap="none" lIns="46038" tIns="23812" rIns="46038" bIns="23812">
            <a:spAutoFit/>
          </a:bodyPr>
          <a:lstStyle/>
          <a:p>
            <a:pPr defTabSz="228600">
              <a:lnSpc>
                <a:spcPct val="90000"/>
              </a:lnSpc>
            </a:pPr>
            <a:r>
              <a:rPr lang="en-US" altLang="zh-CN" sz="1300" b="0">
                <a:latin typeface="Arial" pitchFamily="34" charset="0"/>
                <a:ea typeface="SimSun" pitchFamily="2" charset="-122"/>
              </a:rPr>
              <a:t>0</a:t>
            </a:r>
          </a:p>
        </p:txBody>
      </p:sp>
      <p:sp>
        <p:nvSpPr>
          <p:cNvPr id="12" name="Rectangle 10"/>
          <p:cNvSpPr>
            <a:spLocks noChangeArrowheads="1"/>
          </p:cNvSpPr>
          <p:nvPr/>
        </p:nvSpPr>
        <p:spPr bwMode="auto">
          <a:xfrm>
            <a:off x="5553075" y="1730375"/>
            <a:ext cx="1290638" cy="363538"/>
          </a:xfrm>
          <a:prstGeom prst="rect">
            <a:avLst/>
          </a:prstGeom>
          <a:noFill/>
          <a:ln w="12700">
            <a:solidFill>
              <a:schemeClr val="tx1"/>
            </a:solidFill>
            <a:miter lim="800000"/>
            <a:headEnd/>
            <a:tailEnd/>
          </a:ln>
        </p:spPr>
        <p:txBody>
          <a:bodyPr wrap="none" lIns="61912" tIns="30162" rIns="61912" bIns="30162" anchor="ctr"/>
          <a:lstStyle/>
          <a:p>
            <a:pPr algn="ctr" defTabSz="400050"/>
            <a:r>
              <a:rPr lang="en-US" altLang="zh-CN" sz="1700" b="0">
                <a:latin typeface="Arial" pitchFamily="34" charset="0"/>
                <a:ea typeface="SimSun" pitchFamily="2" charset="-122"/>
              </a:rPr>
              <a:t>Destination</a:t>
            </a:r>
          </a:p>
        </p:txBody>
      </p:sp>
      <p:sp>
        <p:nvSpPr>
          <p:cNvPr id="13" name="Rectangle 11"/>
          <p:cNvSpPr>
            <a:spLocks noChangeArrowheads="1"/>
          </p:cNvSpPr>
          <p:nvPr/>
        </p:nvSpPr>
        <p:spPr bwMode="auto">
          <a:xfrm>
            <a:off x="7405688" y="1752600"/>
            <a:ext cx="331787" cy="361950"/>
          </a:xfrm>
          <a:prstGeom prst="rect">
            <a:avLst/>
          </a:prstGeom>
          <a:noFill/>
          <a:ln w="12700">
            <a:solidFill>
              <a:schemeClr val="tx1"/>
            </a:solidFill>
            <a:miter lim="800000"/>
            <a:headEnd/>
            <a:tailEnd/>
          </a:ln>
        </p:spPr>
        <p:txBody>
          <a:bodyPr wrap="none" lIns="61912" tIns="30162" rIns="61912" bIns="30162" anchor="ctr"/>
          <a:lstStyle/>
          <a:p>
            <a:pPr algn="ctr" defTabSz="400050"/>
            <a:r>
              <a:rPr lang="en-US" altLang="zh-CN" sz="1300" b="0">
                <a:latin typeface="Arial" pitchFamily="34" charset="0"/>
                <a:ea typeface="SimSun" pitchFamily="2" charset="-122"/>
              </a:rPr>
              <a:t>CF</a:t>
            </a:r>
          </a:p>
        </p:txBody>
      </p:sp>
      <p:sp>
        <p:nvSpPr>
          <p:cNvPr id="14" name="Line 12"/>
          <p:cNvSpPr>
            <a:spLocks noChangeShapeType="1"/>
          </p:cNvSpPr>
          <p:nvPr/>
        </p:nvSpPr>
        <p:spPr bwMode="auto">
          <a:xfrm>
            <a:off x="6850063" y="1946275"/>
            <a:ext cx="549275"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15" name="Line 13"/>
          <p:cNvSpPr>
            <a:spLocks noChangeShapeType="1"/>
          </p:cNvSpPr>
          <p:nvPr/>
        </p:nvSpPr>
        <p:spPr bwMode="auto">
          <a:xfrm flipH="1">
            <a:off x="5202238" y="1544638"/>
            <a:ext cx="395287"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6" name="Line 14"/>
          <p:cNvSpPr>
            <a:spLocks noChangeShapeType="1"/>
          </p:cNvSpPr>
          <p:nvPr/>
        </p:nvSpPr>
        <p:spPr bwMode="auto">
          <a:xfrm>
            <a:off x="5202238" y="1535113"/>
            <a:ext cx="0" cy="39846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7" name="Line 15"/>
          <p:cNvSpPr>
            <a:spLocks noChangeShapeType="1"/>
          </p:cNvSpPr>
          <p:nvPr/>
        </p:nvSpPr>
        <p:spPr bwMode="auto">
          <a:xfrm>
            <a:off x="5202238" y="1933575"/>
            <a:ext cx="344487"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18" name="Line 16"/>
          <p:cNvSpPr>
            <a:spLocks noChangeShapeType="1"/>
          </p:cNvSpPr>
          <p:nvPr/>
        </p:nvSpPr>
        <p:spPr bwMode="auto">
          <a:xfrm flipV="1">
            <a:off x="5597525" y="1544638"/>
            <a:ext cx="0" cy="1841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9" name="Line 17"/>
          <p:cNvSpPr>
            <a:spLocks noChangeShapeType="1"/>
          </p:cNvSpPr>
          <p:nvPr/>
        </p:nvSpPr>
        <p:spPr bwMode="auto">
          <a:xfrm>
            <a:off x="5629275" y="1724025"/>
            <a:ext cx="0" cy="376238"/>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0" name="Rectangle 18"/>
          <p:cNvSpPr>
            <a:spLocks noChangeArrowheads="1"/>
          </p:cNvSpPr>
          <p:nvPr/>
        </p:nvSpPr>
        <p:spPr bwMode="auto">
          <a:xfrm>
            <a:off x="919163" y="1100138"/>
            <a:ext cx="3111500" cy="347662"/>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pPr>
            <a:r>
              <a:rPr lang="en-US" altLang="zh-CN" sz="1800" u="sng" dirty="0">
                <a:solidFill>
                  <a:srgbClr val="18579B"/>
                </a:solidFill>
                <a:latin typeface="Arial" pitchFamily="34" charset="0"/>
                <a:ea typeface="SimSun" pitchFamily="2" charset="-122"/>
              </a:rPr>
              <a:t>LSL : Logical Left Shift</a:t>
            </a:r>
          </a:p>
        </p:txBody>
      </p:sp>
      <p:sp>
        <p:nvSpPr>
          <p:cNvPr id="21" name="Rectangle 19"/>
          <p:cNvSpPr>
            <a:spLocks noChangeArrowheads="1"/>
          </p:cNvSpPr>
          <p:nvPr/>
        </p:nvSpPr>
        <p:spPr bwMode="auto">
          <a:xfrm>
            <a:off x="4953000" y="1143000"/>
            <a:ext cx="3332163" cy="347663"/>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pPr>
            <a:r>
              <a:rPr lang="en-US" altLang="zh-CN" sz="1800" u="sng">
                <a:solidFill>
                  <a:srgbClr val="18579B"/>
                </a:solidFill>
                <a:latin typeface="Arial" pitchFamily="34" charset="0"/>
                <a:ea typeface="SimSun" pitchFamily="2" charset="-122"/>
              </a:rPr>
              <a:t>ASR: Arithmetic Right Shift</a:t>
            </a:r>
          </a:p>
        </p:txBody>
      </p:sp>
      <p:sp>
        <p:nvSpPr>
          <p:cNvPr id="22" name="Rectangle 20"/>
          <p:cNvSpPr>
            <a:spLocks noChangeArrowheads="1"/>
          </p:cNvSpPr>
          <p:nvPr/>
        </p:nvSpPr>
        <p:spPr bwMode="auto">
          <a:xfrm>
            <a:off x="1395413" y="2152650"/>
            <a:ext cx="2470150" cy="284163"/>
          </a:xfrm>
          <a:prstGeom prst="rect">
            <a:avLst/>
          </a:prstGeom>
          <a:noFill/>
          <a:ln w="9525">
            <a:noFill/>
            <a:miter lim="800000"/>
            <a:headEnd/>
            <a:tailEnd/>
          </a:ln>
        </p:spPr>
        <p:txBody>
          <a:bodyPr wrap="none" lIns="92075" tIns="46038" rIns="92075" bIns="46038">
            <a:spAutoFit/>
          </a:bodyPr>
          <a:lstStyle/>
          <a:p>
            <a:pPr defTabSz="911225">
              <a:lnSpc>
                <a:spcPct val="90000"/>
              </a:lnSpc>
            </a:pPr>
            <a:r>
              <a:rPr lang="en-US" altLang="zh-CN" b="0">
                <a:latin typeface="Arial" pitchFamily="34" charset="0"/>
                <a:ea typeface="SimSun" pitchFamily="2" charset="-122"/>
              </a:rPr>
              <a:t>Multiplication by a power of 2</a:t>
            </a:r>
          </a:p>
        </p:txBody>
      </p:sp>
      <p:sp>
        <p:nvSpPr>
          <p:cNvPr id="23" name="Rectangle 21"/>
          <p:cNvSpPr>
            <a:spLocks noChangeArrowheads="1"/>
          </p:cNvSpPr>
          <p:nvPr/>
        </p:nvSpPr>
        <p:spPr bwMode="auto">
          <a:xfrm>
            <a:off x="5443538" y="2152650"/>
            <a:ext cx="2165350" cy="476250"/>
          </a:xfrm>
          <a:prstGeom prst="rect">
            <a:avLst/>
          </a:prstGeom>
          <a:noFill/>
          <a:ln w="9525">
            <a:noFill/>
            <a:miter lim="800000"/>
            <a:headEnd/>
            <a:tailEnd/>
          </a:ln>
        </p:spPr>
        <p:txBody>
          <a:bodyPr wrap="none" lIns="92075" tIns="46038" rIns="92075" bIns="46038">
            <a:spAutoFit/>
          </a:bodyPr>
          <a:lstStyle/>
          <a:p>
            <a:pPr algn="ctr" defTabSz="911225">
              <a:lnSpc>
                <a:spcPct val="90000"/>
              </a:lnSpc>
            </a:pPr>
            <a:r>
              <a:rPr lang="en-US" altLang="zh-CN" b="0">
                <a:latin typeface="Arial" pitchFamily="34" charset="0"/>
                <a:ea typeface="SimSun" pitchFamily="2" charset="-122"/>
              </a:rPr>
              <a:t>Division by a power of 2, </a:t>
            </a:r>
            <a:br>
              <a:rPr lang="en-US" altLang="zh-CN" b="0">
                <a:latin typeface="Arial" pitchFamily="34" charset="0"/>
                <a:ea typeface="SimSun" pitchFamily="2" charset="-122"/>
              </a:rPr>
            </a:br>
            <a:r>
              <a:rPr lang="en-US" altLang="zh-CN" b="0">
                <a:latin typeface="Arial" pitchFamily="34" charset="0"/>
                <a:ea typeface="SimSun" pitchFamily="2" charset="-122"/>
              </a:rPr>
              <a:t>preserving the sign bit</a:t>
            </a:r>
          </a:p>
        </p:txBody>
      </p:sp>
      <p:sp>
        <p:nvSpPr>
          <p:cNvPr id="24" name="Rectangle 22"/>
          <p:cNvSpPr>
            <a:spLocks noChangeArrowheads="1"/>
          </p:cNvSpPr>
          <p:nvPr/>
        </p:nvSpPr>
        <p:spPr bwMode="auto">
          <a:xfrm>
            <a:off x="1676400" y="3479800"/>
            <a:ext cx="1371600" cy="387350"/>
          </a:xfrm>
          <a:prstGeom prst="rect">
            <a:avLst/>
          </a:prstGeom>
          <a:noFill/>
          <a:ln w="12700">
            <a:solidFill>
              <a:schemeClr val="tx1"/>
            </a:solidFill>
            <a:miter lim="800000"/>
            <a:headEnd/>
            <a:tailEnd/>
          </a:ln>
        </p:spPr>
        <p:txBody>
          <a:bodyPr wrap="none" lIns="65088" tIns="33338" rIns="65088" bIns="33338" anchor="ctr"/>
          <a:lstStyle/>
          <a:p>
            <a:pPr algn="ctr" defTabSz="449263"/>
            <a:r>
              <a:rPr lang="en-US" altLang="zh-CN" sz="1700" b="0">
                <a:latin typeface="Arial" pitchFamily="34" charset="0"/>
                <a:ea typeface="SimSun" pitchFamily="2" charset="-122"/>
              </a:rPr>
              <a:t>Destination</a:t>
            </a:r>
          </a:p>
        </p:txBody>
      </p:sp>
      <p:sp>
        <p:nvSpPr>
          <p:cNvPr id="25" name="Rectangle 23"/>
          <p:cNvSpPr>
            <a:spLocks noChangeArrowheads="1"/>
          </p:cNvSpPr>
          <p:nvPr/>
        </p:nvSpPr>
        <p:spPr bwMode="auto">
          <a:xfrm>
            <a:off x="3646488" y="3489325"/>
            <a:ext cx="350837" cy="387350"/>
          </a:xfrm>
          <a:prstGeom prst="rect">
            <a:avLst/>
          </a:prstGeom>
          <a:noFill/>
          <a:ln w="12700">
            <a:solidFill>
              <a:schemeClr val="tx1"/>
            </a:solidFill>
            <a:miter lim="800000"/>
            <a:headEnd/>
            <a:tailEnd/>
          </a:ln>
        </p:spPr>
        <p:txBody>
          <a:bodyPr wrap="none" lIns="65088" tIns="33338" rIns="65088" bIns="33338" anchor="ctr"/>
          <a:lstStyle/>
          <a:p>
            <a:pPr algn="ctr" defTabSz="449263"/>
            <a:r>
              <a:rPr lang="en-US" altLang="zh-CN" sz="1300" b="0">
                <a:latin typeface="Arial" pitchFamily="34" charset="0"/>
                <a:ea typeface="SimSun" pitchFamily="2" charset="-122"/>
              </a:rPr>
              <a:t>CF</a:t>
            </a:r>
          </a:p>
        </p:txBody>
      </p:sp>
      <p:sp>
        <p:nvSpPr>
          <p:cNvPr id="26" name="Line 24"/>
          <p:cNvSpPr>
            <a:spLocks noChangeShapeType="1"/>
          </p:cNvSpPr>
          <p:nvPr/>
        </p:nvSpPr>
        <p:spPr bwMode="auto">
          <a:xfrm>
            <a:off x="3054350" y="3668713"/>
            <a:ext cx="585788"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7" name="Line 25"/>
          <p:cNvSpPr>
            <a:spLocks noChangeShapeType="1"/>
          </p:cNvSpPr>
          <p:nvPr/>
        </p:nvSpPr>
        <p:spPr bwMode="auto">
          <a:xfrm>
            <a:off x="1308100" y="3668713"/>
            <a:ext cx="361950"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8" name="Rectangle 26"/>
          <p:cNvSpPr>
            <a:spLocks noChangeArrowheads="1"/>
          </p:cNvSpPr>
          <p:nvPr/>
        </p:nvSpPr>
        <p:spPr bwMode="auto">
          <a:xfrm>
            <a:off x="969963" y="3571875"/>
            <a:ext cx="328612" cy="238125"/>
          </a:xfrm>
          <a:prstGeom prst="rect">
            <a:avLst/>
          </a:prstGeom>
          <a:noFill/>
          <a:ln w="9525">
            <a:noFill/>
            <a:miter lim="800000"/>
            <a:headEnd/>
            <a:tailEnd/>
          </a:ln>
        </p:spPr>
        <p:txBody>
          <a:bodyPr lIns="44450" tIns="17462" rIns="44450" bIns="17462">
            <a:spAutoFit/>
          </a:bodyPr>
          <a:lstStyle/>
          <a:p>
            <a:pPr marL="239713" indent="-239713" defTabSz="449263">
              <a:lnSpc>
                <a:spcPct val="102000"/>
              </a:lnSpc>
              <a:spcBef>
                <a:spcPct val="51000"/>
              </a:spcBef>
            </a:pPr>
            <a:r>
              <a:rPr lang="en-US" altLang="zh-CN" sz="1300" b="0">
                <a:latin typeface="Arial" pitchFamily="34" charset="0"/>
                <a:ea typeface="SimSun" pitchFamily="2" charset="-122"/>
              </a:rPr>
              <a:t>...0</a:t>
            </a:r>
          </a:p>
        </p:txBody>
      </p:sp>
      <p:sp>
        <p:nvSpPr>
          <p:cNvPr id="29" name="Rectangle 27"/>
          <p:cNvSpPr>
            <a:spLocks noChangeArrowheads="1"/>
          </p:cNvSpPr>
          <p:nvPr/>
        </p:nvSpPr>
        <p:spPr bwMode="auto">
          <a:xfrm>
            <a:off x="5548313" y="3479800"/>
            <a:ext cx="1371600" cy="387350"/>
          </a:xfrm>
          <a:prstGeom prst="rect">
            <a:avLst/>
          </a:prstGeom>
          <a:noFill/>
          <a:ln w="12700">
            <a:solidFill>
              <a:schemeClr val="tx1"/>
            </a:solidFill>
            <a:miter lim="800000"/>
            <a:headEnd/>
            <a:tailEnd/>
          </a:ln>
        </p:spPr>
        <p:txBody>
          <a:bodyPr wrap="none" lIns="65088" tIns="33338" rIns="65088" bIns="33338" anchor="ctr"/>
          <a:lstStyle/>
          <a:p>
            <a:pPr algn="ctr" defTabSz="449263"/>
            <a:r>
              <a:rPr lang="en-US" altLang="zh-CN" sz="1700" b="0">
                <a:latin typeface="Arial" pitchFamily="34" charset="0"/>
                <a:ea typeface="SimSun" pitchFamily="2" charset="-122"/>
              </a:rPr>
              <a:t>Destination</a:t>
            </a:r>
          </a:p>
        </p:txBody>
      </p:sp>
      <p:sp>
        <p:nvSpPr>
          <p:cNvPr id="30" name="Rectangle 28"/>
          <p:cNvSpPr>
            <a:spLocks noChangeArrowheads="1"/>
          </p:cNvSpPr>
          <p:nvPr/>
        </p:nvSpPr>
        <p:spPr bwMode="auto">
          <a:xfrm>
            <a:off x="7516813" y="3489325"/>
            <a:ext cx="352425" cy="387350"/>
          </a:xfrm>
          <a:prstGeom prst="rect">
            <a:avLst/>
          </a:prstGeom>
          <a:noFill/>
          <a:ln w="12700">
            <a:solidFill>
              <a:schemeClr val="tx1"/>
            </a:solidFill>
            <a:miter lim="800000"/>
            <a:headEnd/>
            <a:tailEnd/>
          </a:ln>
        </p:spPr>
        <p:txBody>
          <a:bodyPr wrap="none" lIns="65088" tIns="33338" rIns="65088" bIns="33338" anchor="ctr"/>
          <a:lstStyle/>
          <a:p>
            <a:pPr algn="ctr" defTabSz="449263"/>
            <a:r>
              <a:rPr lang="en-US" altLang="zh-CN" sz="1300" b="0">
                <a:latin typeface="Arial" pitchFamily="34" charset="0"/>
                <a:ea typeface="SimSun" pitchFamily="2" charset="-122"/>
              </a:rPr>
              <a:t>CF</a:t>
            </a:r>
          </a:p>
        </p:txBody>
      </p:sp>
      <p:sp>
        <p:nvSpPr>
          <p:cNvPr id="31" name="Line 29"/>
          <p:cNvSpPr>
            <a:spLocks noChangeShapeType="1"/>
          </p:cNvSpPr>
          <p:nvPr/>
        </p:nvSpPr>
        <p:spPr bwMode="auto">
          <a:xfrm>
            <a:off x="6926263" y="3668713"/>
            <a:ext cx="584200"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32" name="Line 30"/>
          <p:cNvSpPr>
            <a:spLocks noChangeShapeType="1"/>
          </p:cNvSpPr>
          <p:nvPr/>
        </p:nvSpPr>
        <p:spPr bwMode="auto">
          <a:xfrm>
            <a:off x="5113338" y="3649663"/>
            <a:ext cx="395287"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33" name="Line 31"/>
          <p:cNvSpPr>
            <a:spLocks noChangeShapeType="1"/>
          </p:cNvSpPr>
          <p:nvPr/>
        </p:nvSpPr>
        <p:spPr bwMode="auto">
          <a:xfrm flipV="1">
            <a:off x="7107238" y="3289300"/>
            <a:ext cx="0" cy="374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4" name="Line 32"/>
          <p:cNvSpPr>
            <a:spLocks noChangeShapeType="1"/>
          </p:cNvSpPr>
          <p:nvPr/>
        </p:nvSpPr>
        <p:spPr bwMode="auto">
          <a:xfrm flipH="1">
            <a:off x="5118100" y="3289300"/>
            <a:ext cx="19939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5" name="Line 33"/>
          <p:cNvSpPr>
            <a:spLocks noChangeShapeType="1"/>
          </p:cNvSpPr>
          <p:nvPr/>
        </p:nvSpPr>
        <p:spPr bwMode="auto">
          <a:xfrm>
            <a:off x="5118100" y="3284538"/>
            <a:ext cx="0" cy="36036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6" name="Rectangle 34"/>
          <p:cNvSpPr>
            <a:spLocks noChangeArrowheads="1"/>
          </p:cNvSpPr>
          <p:nvPr/>
        </p:nvSpPr>
        <p:spPr bwMode="auto">
          <a:xfrm>
            <a:off x="1081088" y="2801938"/>
            <a:ext cx="3111500" cy="347662"/>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pPr>
            <a:r>
              <a:rPr lang="en-US" altLang="zh-CN" sz="1800" u="sng">
                <a:solidFill>
                  <a:srgbClr val="18579B"/>
                </a:solidFill>
                <a:latin typeface="Arial" pitchFamily="34" charset="0"/>
                <a:ea typeface="SimSun" pitchFamily="2" charset="-122"/>
              </a:rPr>
              <a:t>LSR : Logical Shift Right</a:t>
            </a:r>
          </a:p>
        </p:txBody>
      </p:sp>
      <p:sp>
        <p:nvSpPr>
          <p:cNvPr id="37" name="Rectangle 35"/>
          <p:cNvSpPr>
            <a:spLocks noChangeArrowheads="1"/>
          </p:cNvSpPr>
          <p:nvPr/>
        </p:nvSpPr>
        <p:spPr bwMode="auto">
          <a:xfrm>
            <a:off x="5027613" y="2801938"/>
            <a:ext cx="3113087" cy="347662"/>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pPr>
            <a:r>
              <a:rPr lang="en-US" altLang="zh-CN" sz="1800" u="sng">
                <a:solidFill>
                  <a:srgbClr val="18579B"/>
                </a:solidFill>
                <a:latin typeface="Arial" pitchFamily="34" charset="0"/>
                <a:ea typeface="SimSun" pitchFamily="2" charset="-122"/>
              </a:rPr>
              <a:t>ROR: Rotate Right</a:t>
            </a:r>
          </a:p>
        </p:txBody>
      </p:sp>
      <p:sp>
        <p:nvSpPr>
          <p:cNvPr id="38" name="Rectangle 36"/>
          <p:cNvSpPr>
            <a:spLocks noChangeArrowheads="1"/>
          </p:cNvSpPr>
          <p:nvPr/>
        </p:nvSpPr>
        <p:spPr bwMode="auto">
          <a:xfrm>
            <a:off x="1622425" y="4054475"/>
            <a:ext cx="2066925" cy="284163"/>
          </a:xfrm>
          <a:prstGeom prst="rect">
            <a:avLst/>
          </a:prstGeom>
          <a:noFill/>
          <a:ln w="9525">
            <a:noFill/>
            <a:miter lim="800000"/>
            <a:headEnd/>
            <a:tailEnd/>
          </a:ln>
        </p:spPr>
        <p:txBody>
          <a:bodyPr wrap="none" lIns="92075" tIns="46038" rIns="92075" bIns="46038">
            <a:spAutoFit/>
          </a:bodyPr>
          <a:lstStyle/>
          <a:p>
            <a:pPr defTabSz="911225">
              <a:lnSpc>
                <a:spcPct val="90000"/>
              </a:lnSpc>
            </a:pPr>
            <a:r>
              <a:rPr lang="en-US" altLang="zh-CN" b="0">
                <a:latin typeface="Arial" pitchFamily="34" charset="0"/>
                <a:ea typeface="SimSun" pitchFamily="2" charset="-122"/>
              </a:rPr>
              <a:t>Division by a power of 2</a:t>
            </a:r>
          </a:p>
        </p:txBody>
      </p:sp>
      <p:sp>
        <p:nvSpPr>
          <p:cNvPr id="39" name="Rectangle 37"/>
          <p:cNvSpPr>
            <a:spLocks noChangeArrowheads="1"/>
          </p:cNvSpPr>
          <p:nvPr/>
        </p:nvSpPr>
        <p:spPr bwMode="auto">
          <a:xfrm>
            <a:off x="5584825" y="4054475"/>
            <a:ext cx="2292350" cy="476250"/>
          </a:xfrm>
          <a:prstGeom prst="rect">
            <a:avLst/>
          </a:prstGeom>
          <a:noFill/>
          <a:ln w="9525">
            <a:noFill/>
            <a:miter lim="800000"/>
            <a:headEnd/>
            <a:tailEnd/>
          </a:ln>
        </p:spPr>
        <p:txBody>
          <a:bodyPr wrap="none" lIns="92075" tIns="46038" rIns="92075" bIns="46038">
            <a:spAutoFit/>
          </a:bodyPr>
          <a:lstStyle/>
          <a:p>
            <a:pPr algn="ctr" defTabSz="911225">
              <a:lnSpc>
                <a:spcPct val="90000"/>
              </a:lnSpc>
            </a:pPr>
            <a:r>
              <a:rPr lang="en-US" altLang="zh-CN" b="0">
                <a:latin typeface="Arial" pitchFamily="34" charset="0"/>
                <a:ea typeface="SimSun" pitchFamily="2" charset="-122"/>
              </a:rPr>
              <a:t>Bit rotate with wrap around</a:t>
            </a:r>
            <a:br>
              <a:rPr lang="en-US" altLang="zh-CN" b="0">
                <a:latin typeface="Arial" pitchFamily="34" charset="0"/>
                <a:ea typeface="SimSun" pitchFamily="2" charset="-122"/>
              </a:rPr>
            </a:br>
            <a:r>
              <a:rPr lang="en-US" altLang="zh-CN" b="0">
                <a:latin typeface="Arial" pitchFamily="34" charset="0"/>
                <a:ea typeface="SimSun" pitchFamily="2" charset="-122"/>
              </a:rPr>
              <a:t>from LSB to MSB</a:t>
            </a:r>
          </a:p>
        </p:txBody>
      </p:sp>
      <p:sp>
        <p:nvSpPr>
          <p:cNvPr id="40" name="Rectangle 38"/>
          <p:cNvSpPr>
            <a:spLocks noChangeArrowheads="1"/>
          </p:cNvSpPr>
          <p:nvPr/>
        </p:nvSpPr>
        <p:spPr bwMode="auto">
          <a:xfrm>
            <a:off x="2973774" y="5082316"/>
            <a:ext cx="1371600" cy="387350"/>
          </a:xfrm>
          <a:prstGeom prst="rect">
            <a:avLst/>
          </a:prstGeom>
          <a:noFill/>
          <a:ln w="12700">
            <a:solidFill>
              <a:schemeClr val="tx1"/>
            </a:solidFill>
            <a:miter lim="800000"/>
            <a:headEnd/>
            <a:tailEnd/>
          </a:ln>
        </p:spPr>
        <p:txBody>
          <a:bodyPr wrap="none" lIns="65088" tIns="33338" rIns="65088" bIns="33338" anchor="ctr"/>
          <a:lstStyle/>
          <a:p>
            <a:pPr algn="ctr" defTabSz="449263"/>
            <a:r>
              <a:rPr lang="en-US" altLang="zh-CN" sz="1700" b="0">
                <a:latin typeface="Arial" pitchFamily="34" charset="0"/>
                <a:ea typeface="SimSun" pitchFamily="2" charset="-122"/>
              </a:rPr>
              <a:t>Destination</a:t>
            </a:r>
          </a:p>
        </p:txBody>
      </p:sp>
      <p:sp>
        <p:nvSpPr>
          <p:cNvPr id="41" name="Line 39"/>
          <p:cNvSpPr>
            <a:spLocks noChangeShapeType="1"/>
          </p:cNvSpPr>
          <p:nvPr/>
        </p:nvSpPr>
        <p:spPr bwMode="auto">
          <a:xfrm>
            <a:off x="4351724" y="5271228"/>
            <a:ext cx="584200"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42" name="Line 40"/>
          <p:cNvSpPr>
            <a:spLocks noChangeShapeType="1"/>
          </p:cNvSpPr>
          <p:nvPr/>
        </p:nvSpPr>
        <p:spPr bwMode="auto">
          <a:xfrm>
            <a:off x="2538799" y="5252178"/>
            <a:ext cx="395287"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43" name="Line 41"/>
          <p:cNvSpPr>
            <a:spLocks noChangeShapeType="1"/>
          </p:cNvSpPr>
          <p:nvPr/>
        </p:nvSpPr>
        <p:spPr bwMode="auto">
          <a:xfrm flipV="1">
            <a:off x="5121661" y="4879116"/>
            <a:ext cx="0" cy="2286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 name="Line 42"/>
          <p:cNvSpPr>
            <a:spLocks noChangeShapeType="1"/>
          </p:cNvSpPr>
          <p:nvPr/>
        </p:nvSpPr>
        <p:spPr bwMode="auto">
          <a:xfrm flipH="1">
            <a:off x="2530861" y="4879116"/>
            <a:ext cx="25908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5" name="Line 43"/>
          <p:cNvSpPr>
            <a:spLocks noChangeShapeType="1"/>
          </p:cNvSpPr>
          <p:nvPr/>
        </p:nvSpPr>
        <p:spPr bwMode="auto">
          <a:xfrm>
            <a:off x="2543561" y="4887053"/>
            <a:ext cx="0" cy="360363"/>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6" name="Rectangle 44"/>
          <p:cNvSpPr>
            <a:spLocks noChangeArrowheads="1"/>
          </p:cNvSpPr>
          <p:nvPr/>
        </p:nvSpPr>
        <p:spPr bwMode="auto">
          <a:xfrm>
            <a:off x="2302261" y="4498116"/>
            <a:ext cx="3351213" cy="347662"/>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pPr>
            <a:r>
              <a:rPr lang="en-US" altLang="zh-CN" sz="1800" u="sng">
                <a:solidFill>
                  <a:srgbClr val="18579B"/>
                </a:solidFill>
                <a:latin typeface="Arial" pitchFamily="34" charset="0"/>
                <a:ea typeface="SimSun" pitchFamily="2" charset="-122"/>
              </a:rPr>
              <a:t>RRX: Rotate Right Extended</a:t>
            </a:r>
          </a:p>
        </p:txBody>
      </p:sp>
      <p:sp>
        <p:nvSpPr>
          <p:cNvPr id="47" name="Rectangle 45"/>
          <p:cNvSpPr>
            <a:spLocks noChangeArrowheads="1"/>
          </p:cNvSpPr>
          <p:nvPr/>
        </p:nvSpPr>
        <p:spPr bwMode="auto">
          <a:xfrm>
            <a:off x="2521336" y="5656991"/>
            <a:ext cx="2814638" cy="476250"/>
          </a:xfrm>
          <a:prstGeom prst="rect">
            <a:avLst/>
          </a:prstGeom>
          <a:noFill/>
          <a:ln w="9525">
            <a:noFill/>
            <a:miter lim="800000"/>
            <a:headEnd/>
            <a:tailEnd/>
          </a:ln>
        </p:spPr>
        <p:txBody>
          <a:bodyPr wrap="none" lIns="92075" tIns="46038" rIns="92075" bIns="46038">
            <a:spAutoFit/>
          </a:bodyPr>
          <a:lstStyle/>
          <a:p>
            <a:pPr algn="ctr" defTabSz="911225">
              <a:lnSpc>
                <a:spcPct val="90000"/>
              </a:lnSpc>
            </a:pPr>
            <a:r>
              <a:rPr lang="en-US" altLang="zh-CN" b="0" dirty="0">
                <a:latin typeface="Arial" pitchFamily="34" charset="0"/>
                <a:ea typeface="SimSun" pitchFamily="2" charset="-122"/>
              </a:rPr>
              <a:t>Single bit rotate with wrap around</a:t>
            </a:r>
            <a:br>
              <a:rPr lang="en-US" altLang="zh-CN" b="0" dirty="0">
                <a:latin typeface="Arial" pitchFamily="34" charset="0"/>
                <a:ea typeface="SimSun" pitchFamily="2" charset="-122"/>
              </a:rPr>
            </a:br>
            <a:r>
              <a:rPr lang="en-US" altLang="zh-CN" b="0" dirty="0">
                <a:latin typeface="Arial" pitchFamily="34" charset="0"/>
                <a:ea typeface="SimSun" pitchFamily="2" charset="-122"/>
              </a:rPr>
              <a:t>from CF to MSB</a:t>
            </a:r>
          </a:p>
        </p:txBody>
      </p:sp>
      <p:sp>
        <p:nvSpPr>
          <p:cNvPr id="48" name="Rectangle 46"/>
          <p:cNvSpPr>
            <a:spLocks noChangeArrowheads="1"/>
          </p:cNvSpPr>
          <p:nvPr/>
        </p:nvSpPr>
        <p:spPr bwMode="auto">
          <a:xfrm>
            <a:off x="4942274" y="5091841"/>
            <a:ext cx="352425" cy="387350"/>
          </a:xfrm>
          <a:prstGeom prst="rect">
            <a:avLst/>
          </a:prstGeom>
          <a:solidFill>
            <a:schemeClr val="bg1"/>
          </a:solidFill>
          <a:ln w="12700">
            <a:solidFill>
              <a:schemeClr val="tx1"/>
            </a:solidFill>
            <a:miter lim="800000"/>
            <a:headEnd/>
            <a:tailEnd/>
          </a:ln>
        </p:spPr>
        <p:txBody>
          <a:bodyPr wrap="none" lIns="65088" tIns="33338" rIns="65088" bIns="33338" anchor="ctr"/>
          <a:lstStyle/>
          <a:p>
            <a:pPr algn="ctr" defTabSz="449263"/>
            <a:r>
              <a:rPr lang="en-US" altLang="zh-CN" sz="1300" b="0">
                <a:latin typeface="Arial" pitchFamily="34" charset="0"/>
                <a:ea typeface="SimSun" pitchFamily="2" charset="-122"/>
              </a:rPr>
              <a:t>CF</a:t>
            </a:r>
          </a:p>
        </p:txBody>
      </p:sp>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Returning from an interrupt handler</a:t>
            </a:r>
            <a:endParaRPr lang="en-US" dirty="0"/>
          </a:p>
        </p:txBody>
      </p:sp>
      <p:sp>
        <p:nvSpPr>
          <p:cNvPr id="3" name="Text Placeholder 2"/>
          <p:cNvSpPr>
            <a:spLocks noGrp="1"/>
          </p:cNvSpPr>
          <p:nvPr>
            <p:ph type="body" sz="quarter" idx="10"/>
          </p:nvPr>
        </p:nvSpPr>
        <p:spPr>
          <a:xfrm>
            <a:off x="1109663" y="1358900"/>
            <a:ext cx="7694612" cy="1358173"/>
          </a:xfrm>
        </p:spPr>
        <p:txBody>
          <a:bodyPr>
            <a:normAutofit fontScale="77500" lnSpcReduction="20000"/>
          </a:bodyPr>
          <a:lstStyle/>
          <a:p>
            <a:r>
              <a:rPr lang="en-US" dirty="0" smtClean="0"/>
              <a:t>Due to the processor pipeline, the return address from an interrupt or exception handler has to be manipulated.</a:t>
            </a:r>
          </a:p>
          <a:p>
            <a:endParaRPr lang="en-US" dirty="0" smtClean="0"/>
          </a:p>
          <a:p>
            <a:r>
              <a:rPr lang="en-US" dirty="0" smtClean="0"/>
              <a:t>This means that the value of the offset has to be subtracted from the link register, </a:t>
            </a:r>
            <a:r>
              <a:rPr lang="en-US" sz="2300" i="1" dirty="0" smtClean="0">
                <a:solidFill>
                  <a:srgbClr val="FF0000"/>
                </a:solidFill>
              </a:rPr>
              <a:t>l</a:t>
            </a:r>
            <a:r>
              <a:rPr lang="en-US" sz="2300" i="1" baseline="-10000" dirty="0" smtClean="0">
                <a:solidFill>
                  <a:srgbClr val="FF0000"/>
                </a:solidFill>
              </a:rPr>
              <a:t>r</a:t>
            </a:r>
            <a:endParaRPr lang="en-US" dirty="0"/>
          </a:p>
        </p:txBody>
      </p:sp>
      <p:grpSp>
        <p:nvGrpSpPr>
          <p:cNvPr id="4" name="Group 5"/>
          <p:cNvGrpSpPr/>
          <p:nvPr/>
        </p:nvGrpSpPr>
        <p:grpSpPr>
          <a:xfrm>
            <a:off x="841592" y="2850702"/>
            <a:ext cx="5762625" cy="3035618"/>
            <a:chOff x="1795191" y="2380434"/>
            <a:chExt cx="5762625" cy="3035618"/>
          </a:xfrm>
        </p:grpSpPr>
        <p:pic>
          <p:nvPicPr>
            <p:cNvPr id="1026" name="Picture 2"/>
            <p:cNvPicPr>
              <a:picLocks noChangeAspect="1" noChangeArrowheads="1"/>
            </p:cNvPicPr>
            <p:nvPr/>
          </p:nvPicPr>
          <p:blipFill>
            <a:blip r:embed="rId3" cstate="print"/>
            <a:srcRect/>
            <a:stretch>
              <a:fillRect/>
            </a:stretch>
          </p:blipFill>
          <p:spPr bwMode="auto">
            <a:xfrm>
              <a:off x="1795191" y="2380434"/>
              <a:ext cx="5762625" cy="27241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384369" y="5177927"/>
              <a:ext cx="1905000" cy="238125"/>
            </a:xfrm>
            <a:prstGeom prst="rect">
              <a:avLst/>
            </a:prstGeom>
            <a:noFill/>
            <a:ln w="9525">
              <a:noFill/>
              <a:miter lim="800000"/>
              <a:headEnd/>
              <a:tailEnd/>
            </a:ln>
          </p:spPr>
        </p:pic>
      </p:grpSp>
      <p:sp>
        <p:nvSpPr>
          <p:cNvPr id="7" name="Line Callout 2 6"/>
          <p:cNvSpPr/>
          <p:nvPr/>
        </p:nvSpPr>
        <p:spPr>
          <a:xfrm>
            <a:off x="6753498" y="2547261"/>
            <a:ext cx="2194560" cy="1254031"/>
          </a:xfrm>
          <a:prstGeom prst="borderCallout2">
            <a:avLst>
              <a:gd name="adj1" fmla="val 18750"/>
              <a:gd name="adj2" fmla="val -8333"/>
              <a:gd name="adj3" fmla="val 18750"/>
              <a:gd name="adj4" fmla="val -16667"/>
              <a:gd name="adj5" fmla="val 97677"/>
              <a:gd name="adj6" fmla="val -406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-8 :</a:t>
            </a:r>
          </a:p>
          <a:p>
            <a:pPr algn="ctr"/>
            <a:r>
              <a:rPr lang="en-US" sz="1400" dirty="0" smtClean="0">
                <a:solidFill>
                  <a:prstClr val="white"/>
                </a:solidFill>
              </a:rPr>
              <a:t> Return address will be the original</a:t>
            </a:r>
          </a:p>
          <a:p>
            <a:pPr algn="ctr"/>
            <a:r>
              <a:rPr lang="en-US" sz="1400" dirty="0" smtClean="0">
                <a:solidFill>
                  <a:prstClr val="white"/>
                </a:solidFill>
              </a:rPr>
              <a:t>instruction that caused the Data Abort</a:t>
            </a:r>
            <a:endParaRPr lang="en-US" sz="1400" dirty="0">
              <a:solidFill>
                <a:prstClr val="white"/>
              </a:solidFill>
            </a:endParaRPr>
          </a:p>
        </p:txBody>
      </p:sp>
      <p:sp>
        <p:nvSpPr>
          <p:cNvPr id="9" name="Line Callout 2 8"/>
          <p:cNvSpPr/>
          <p:nvPr/>
        </p:nvSpPr>
        <p:spPr>
          <a:xfrm>
            <a:off x="6753498" y="3927567"/>
            <a:ext cx="2220686" cy="1349827"/>
          </a:xfrm>
          <a:prstGeom prst="borderCallout2">
            <a:avLst>
              <a:gd name="adj1" fmla="val 18750"/>
              <a:gd name="adj2" fmla="val -8333"/>
              <a:gd name="adj3" fmla="val 18750"/>
              <a:gd name="adj4" fmla="val -16667"/>
              <a:gd name="adj5" fmla="val 5606"/>
              <a:gd name="adj6" fmla="val -42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-4 :</a:t>
            </a:r>
          </a:p>
          <a:p>
            <a:pPr algn="ctr"/>
            <a:r>
              <a:rPr lang="en-US" sz="1400" dirty="0" smtClean="0">
                <a:solidFill>
                  <a:prstClr val="white"/>
                </a:solidFill>
              </a:rPr>
              <a:t>FIQ handlers return one instruction before the instruction pointed to</a:t>
            </a:r>
          </a:p>
          <a:p>
            <a:pPr algn="ctr"/>
            <a:r>
              <a:rPr lang="en-US" sz="1400" dirty="0" smtClean="0">
                <a:solidFill>
                  <a:prstClr val="white"/>
                </a:solidFill>
              </a:rPr>
              <a:t>by </a:t>
            </a:r>
            <a:r>
              <a:rPr lang="en-US" sz="1400" i="1" dirty="0" smtClean="0">
                <a:solidFill>
                  <a:prstClr val="white"/>
                </a:solidFill>
              </a:rPr>
              <a:t>lr</a:t>
            </a:r>
            <a:endParaRPr lang="en-US" sz="1400" i="1" dirty="0">
              <a:solidFill>
                <a:prstClr val="white"/>
              </a:solidFill>
            </a:endParaRPr>
          </a:p>
        </p:txBody>
      </p:sp>
      <p:sp>
        <p:nvSpPr>
          <p:cNvPr id="11" name="Line Callout 2 10"/>
          <p:cNvSpPr/>
          <p:nvPr/>
        </p:nvSpPr>
        <p:spPr>
          <a:xfrm>
            <a:off x="6753496" y="5386250"/>
            <a:ext cx="2233749" cy="1393372"/>
          </a:xfrm>
          <a:prstGeom prst="borderCallout2">
            <a:avLst>
              <a:gd name="adj1" fmla="val 18750"/>
              <a:gd name="adj2" fmla="val -8333"/>
              <a:gd name="adj3" fmla="val 18750"/>
              <a:gd name="adj4" fmla="val -16667"/>
              <a:gd name="adj5" fmla="val -72336"/>
              <a:gd name="adj6" fmla="val -40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-4 :</a:t>
            </a:r>
          </a:p>
          <a:p>
            <a:pPr algn="ctr"/>
            <a:r>
              <a:rPr lang="en-US" sz="1400" dirty="0" smtClean="0">
                <a:solidFill>
                  <a:prstClr val="white"/>
                </a:solidFill>
              </a:rPr>
              <a:t>IRQ handlers return one instruction before the instruction pointed to</a:t>
            </a:r>
          </a:p>
          <a:p>
            <a:pPr algn="ctr"/>
            <a:r>
              <a:rPr lang="en-US" sz="1400" dirty="0" smtClean="0">
                <a:solidFill>
                  <a:prstClr val="white"/>
                </a:solidFill>
              </a:rPr>
              <a:t>by the </a:t>
            </a:r>
            <a:r>
              <a:rPr lang="en-US" sz="1400" i="1" dirty="0" smtClean="0">
                <a:solidFill>
                  <a:prstClr val="white"/>
                </a:solidFill>
              </a:rPr>
              <a:t>lr</a:t>
            </a:r>
            <a:endParaRPr lang="en-US" sz="1400" i="1" dirty="0">
              <a:solidFill>
                <a:prstClr val="white"/>
              </a:solidFill>
            </a:endParaRPr>
          </a:p>
        </p:txBody>
      </p:sp>
      <p:sp>
        <p:nvSpPr>
          <p:cNvPr id="10" name="Line Callout 2 9"/>
          <p:cNvSpPr/>
          <p:nvPr/>
        </p:nvSpPr>
        <p:spPr>
          <a:xfrm>
            <a:off x="6831873" y="104504"/>
            <a:ext cx="2194560" cy="1254031"/>
          </a:xfrm>
          <a:prstGeom prst="borderCallout2">
            <a:avLst>
              <a:gd name="adj1" fmla="val 18750"/>
              <a:gd name="adj2" fmla="val -8333"/>
              <a:gd name="adj3" fmla="val 18750"/>
              <a:gd name="adj4" fmla="val -16667"/>
              <a:gd name="adj5" fmla="val 281011"/>
              <a:gd name="adj6" fmla="val -87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‘S’ at the end of the instruction indicates:</a:t>
            </a:r>
          </a:p>
          <a:p>
            <a:pPr algn="ctr"/>
            <a:r>
              <a:rPr lang="en-US" sz="1400" dirty="0" smtClean="0">
                <a:solidFill>
                  <a:prstClr val="white"/>
                </a:solidFill>
              </a:rPr>
              <a:t>- Destination register is PC</a:t>
            </a:r>
          </a:p>
          <a:p>
            <a:pPr algn="ctr"/>
            <a:r>
              <a:rPr lang="en-US" sz="1400" dirty="0" smtClean="0">
                <a:solidFill>
                  <a:prstClr val="white"/>
                </a:solidFill>
              </a:rPr>
              <a:t>- CPSR is automatically updated</a:t>
            </a:r>
            <a:endParaRPr lang="en-US" sz="1400" dirty="0">
              <a:solidFill>
                <a:prstClr val="white"/>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1000" fill="hold"/>
                                        <p:tgtEl>
                                          <p:spTgt spid="10"/>
                                        </p:tgtEl>
                                        <p:attrNameLst>
                                          <p:attrName>ppt_x</p:attrName>
                                        </p:attrNameLst>
                                      </p:cBhvr>
                                      <p:tavLst>
                                        <p:tav tm="0">
                                          <p:val>
                                            <p:strVal val="#ppt_x"/>
                                          </p:val>
                                        </p:tav>
                                        <p:tav tm="100000">
                                          <p:val>
                                            <p:strVal val="#ppt_x"/>
                                          </p:val>
                                        </p:tav>
                                      </p:tavLst>
                                    </p:anim>
                                    <p:anim calcmode="lin" valueType="num">
                                      <p:cBhvr additive="base">
                                        <p:cTn id="13"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ppt_x"/>
                                          </p:val>
                                        </p:tav>
                                        <p:tav tm="100000">
                                          <p:val>
                                            <p:strVal val="#ppt_x"/>
                                          </p:val>
                                        </p:tav>
                                      </p:tavLst>
                                    </p:anim>
                                    <p:anim calcmode="lin" valueType="num">
                                      <p:cBhvr additive="base">
                                        <p:cTn id="1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1000" fill="hold"/>
                                        <p:tgtEl>
                                          <p:spTgt spid="9"/>
                                        </p:tgtEl>
                                        <p:attrNameLst>
                                          <p:attrName>ppt_x</p:attrName>
                                        </p:attrNameLst>
                                      </p:cBhvr>
                                      <p:tavLst>
                                        <p:tav tm="0">
                                          <p:val>
                                            <p:strVal val="#ppt_x"/>
                                          </p:val>
                                        </p:tav>
                                        <p:tav tm="100000">
                                          <p:val>
                                            <p:strVal val="#ppt_x"/>
                                          </p:val>
                                        </p:tav>
                                      </p:tavLst>
                                    </p:anim>
                                    <p:anim calcmode="lin" valueType="num">
                                      <p:cBhvr additive="base">
                                        <p:cTn id="25"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1000" fill="hold"/>
                                        <p:tgtEl>
                                          <p:spTgt spid="11"/>
                                        </p:tgtEl>
                                        <p:attrNameLst>
                                          <p:attrName>ppt_x</p:attrName>
                                        </p:attrNameLst>
                                      </p:cBhvr>
                                      <p:tavLst>
                                        <p:tav tm="0">
                                          <p:val>
                                            <p:strVal val="#ppt_x"/>
                                          </p:val>
                                        </p:tav>
                                        <p:tav tm="100000">
                                          <p:val>
                                            <p:strVal val="#ppt_x"/>
                                          </p:val>
                                        </p:tav>
                                      </p:tavLst>
                                    </p:anim>
                                    <p:anim calcmode="lin" valueType="num">
                                      <p:cBhvr additive="base">
                                        <p:cTn id="31"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Re-entrant interrupt handler</a:t>
            </a:r>
            <a:endParaRPr lang="en-US" dirty="0"/>
          </a:p>
        </p:txBody>
      </p:sp>
      <p:graphicFrame>
        <p:nvGraphicFramePr>
          <p:cNvPr id="7" name="Diagram 6"/>
          <p:cNvGraphicFramePr/>
          <p:nvPr/>
        </p:nvGraphicFramePr>
        <p:xfrm>
          <a:off x="1079863" y="1188720"/>
          <a:ext cx="7358742" cy="3736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94" name="Picture 2"/>
          <p:cNvPicPr>
            <a:picLocks noChangeAspect="1" noChangeArrowheads="1"/>
          </p:cNvPicPr>
          <p:nvPr/>
        </p:nvPicPr>
        <p:blipFill>
          <a:blip r:embed="rId7" cstate="print"/>
          <a:srcRect/>
          <a:stretch>
            <a:fillRect/>
          </a:stretch>
        </p:blipFill>
        <p:spPr bwMode="auto">
          <a:xfrm>
            <a:off x="1639525" y="4628062"/>
            <a:ext cx="5838825" cy="1181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747033" y="1000634"/>
            <a:ext cx="4739367" cy="570496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Re-entrant interrupt handler [contd..]</a:t>
            </a:r>
            <a:endParaRPr lang="en-US" dirty="0"/>
          </a:p>
        </p:txBody>
      </p:sp>
      <p:sp>
        <p:nvSpPr>
          <p:cNvPr id="8" name="Line Callout 2 7"/>
          <p:cNvSpPr/>
          <p:nvPr/>
        </p:nvSpPr>
        <p:spPr>
          <a:xfrm>
            <a:off x="6411684" y="1014550"/>
            <a:ext cx="2275116" cy="997129"/>
          </a:xfrm>
          <a:prstGeom prst="borderCallout2">
            <a:avLst>
              <a:gd name="adj1" fmla="val 273"/>
              <a:gd name="adj2" fmla="val 93"/>
              <a:gd name="adj3" fmla="val -705"/>
              <a:gd name="adj4" fmla="val -20040"/>
              <a:gd name="adj5" fmla="val 140861"/>
              <a:gd name="adj6" fmla="val -1347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3</a:t>
            </a:r>
          </a:p>
          <a:p>
            <a:pPr algn="ctr"/>
            <a:endParaRPr lang="en-US" sz="1200" dirty="0" smtClean="0">
              <a:solidFill>
                <a:prstClr val="white"/>
              </a:solidFill>
            </a:endParaRPr>
          </a:p>
          <a:p>
            <a:pPr algn="ctr"/>
            <a:r>
              <a:rPr lang="en-US" sz="1200" i="1" dirty="0" smtClean="0">
                <a:solidFill>
                  <a:prstClr val="white"/>
                </a:solidFill>
              </a:rPr>
              <a:t>interrupt</a:t>
            </a:r>
          </a:p>
          <a:p>
            <a:pPr algn="ctr"/>
            <a:r>
              <a:rPr lang="en-US" sz="1200" i="1" dirty="0" smtClean="0">
                <a:solidFill>
                  <a:prstClr val="white"/>
                </a:solidFill>
              </a:rPr>
              <a:t>routine should swap into  SYSTEM mode.</a:t>
            </a:r>
            <a:endParaRPr lang="en-US" sz="1200" i="1" dirty="0">
              <a:solidFill>
                <a:prstClr val="white"/>
              </a:solidFill>
            </a:endParaRPr>
          </a:p>
        </p:txBody>
      </p:sp>
      <p:sp>
        <p:nvSpPr>
          <p:cNvPr id="9" name="Line Callout 2 8"/>
          <p:cNvSpPr/>
          <p:nvPr/>
        </p:nvSpPr>
        <p:spPr>
          <a:xfrm>
            <a:off x="6035040" y="2103121"/>
            <a:ext cx="2834640" cy="1149530"/>
          </a:xfrm>
          <a:prstGeom prst="borderCallout2">
            <a:avLst>
              <a:gd name="adj1" fmla="val 273"/>
              <a:gd name="adj2" fmla="val 93"/>
              <a:gd name="adj3" fmla="val -705"/>
              <a:gd name="adj4" fmla="val -20040"/>
              <a:gd name="adj5" fmla="val 73873"/>
              <a:gd name="adj6" fmla="val -467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5</a:t>
            </a:r>
          </a:p>
          <a:p>
            <a:endParaRPr lang="en-US" sz="1200" dirty="0" smtClean="0">
              <a:solidFill>
                <a:prstClr val="white"/>
              </a:solidFill>
            </a:endParaRPr>
          </a:p>
          <a:p>
            <a:pPr algn="ctr"/>
            <a:r>
              <a:rPr lang="en-US" sz="1200" i="1" dirty="0" smtClean="0">
                <a:solidFill>
                  <a:prstClr val="white"/>
                </a:solidFill>
              </a:rPr>
              <a:t>Interrupts must be disabled at</a:t>
            </a:r>
          </a:p>
          <a:p>
            <a:pPr algn="ctr"/>
            <a:r>
              <a:rPr lang="en-US" sz="1200" i="1" dirty="0" smtClean="0">
                <a:solidFill>
                  <a:prstClr val="white"/>
                </a:solidFill>
              </a:rPr>
              <a:t>source by setting a bit in the interrupt controller.</a:t>
            </a:r>
          </a:p>
        </p:txBody>
      </p:sp>
      <p:sp>
        <p:nvSpPr>
          <p:cNvPr id="10" name="Line Callout 2 9"/>
          <p:cNvSpPr/>
          <p:nvPr/>
        </p:nvSpPr>
        <p:spPr>
          <a:xfrm>
            <a:off x="6030687" y="3526971"/>
            <a:ext cx="2734490" cy="679269"/>
          </a:xfrm>
          <a:prstGeom prst="borderCallout2">
            <a:avLst>
              <a:gd name="adj1" fmla="val 273"/>
              <a:gd name="adj2" fmla="val 93"/>
              <a:gd name="adj3" fmla="val 8385"/>
              <a:gd name="adj4" fmla="val -18253"/>
              <a:gd name="adj5" fmla="val 25010"/>
              <a:gd name="adj6" fmla="val -360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6</a:t>
            </a:r>
          </a:p>
          <a:p>
            <a:endParaRPr lang="en-US" sz="1200" dirty="0" smtClean="0">
              <a:solidFill>
                <a:prstClr val="white"/>
              </a:solidFill>
            </a:endParaRPr>
          </a:p>
          <a:p>
            <a:pPr algn="ctr"/>
            <a:r>
              <a:rPr lang="en-US" sz="1200" i="1" dirty="0" smtClean="0">
                <a:solidFill>
                  <a:prstClr val="white"/>
                </a:solidFill>
              </a:rPr>
              <a:t>Re-enable interrupts via the CPSR</a:t>
            </a:r>
          </a:p>
        </p:txBody>
      </p:sp>
      <p:sp>
        <p:nvSpPr>
          <p:cNvPr id="11" name="Line Callout 2 10"/>
          <p:cNvSpPr/>
          <p:nvPr/>
        </p:nvSpPr>
        <p:spPr>
          <a:xfrm>
            <a:off x="6035040" y="4576356"/>
            <a:ext cx="2926080" cy="1149530"/>
          </a:xfrm>
          <a:prstGeom prst="borderCallout2">
            <a:avLst>
              <a:gd name="adj1" fmla="val 273"/>
              <a:gd name="adj2" fmla="val 93"/>
              <a:gd name="adj3" fmla="val -705"/>
              <a:gd name="adj4" fmla="val -15129"/>
              <a:gd name="adj5" fmla="val 19328"/>
              <a:gd name="adj6" fmla="val -261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7</a:t>
            </a:r>
          </a:p>
          <a:p>
            <a:endParaRPr lang="en-US" sz="1200" dirty="0" smtClean="0">
              <a:solidFill>
                <a:prstClr val="white"/>
              </a:solidFill>
            </a:endParaRPr>
          </a:p>
          <a:p>
            <a:pPr algn="ctr"/>
            <a:r>
              <a:rPr lang="en-US" sz="1200" i="1" dirty="0" smtClean="0">
                <a:solidFill>
                  <a:prstClr val="white"/>
                </a:solidFill>
              </a:rPr>
              <a:t>Enable interrupts at</a:t>
            </a:r>
          </a:p>
          <a:p>
            <a:pPr algn="ctr"/>
            <a:r>
              <a:rPr lang="en-US" sz="1200" i="1" dirty="0" smtClean="0">
                <a:solidFill>
                  <a:prstClr val="white"/>
                </a:solidFill>
              </a:rPr>
              <a:t>source (interrupt controller).</a:t>
            </a:r>
          </a:p>
          <a:p>
            <a:pPr algn="ctr"/>
            <a:r>
              <a:rPr lang="en-US" sz="1200" i="1" dirty="0" smtClean="0">
                <a:solidFill>
                  <a:prstClr val="white"/>
                </a:solidFill>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035170" y="1751162"/>
            <a:ext cx="4373592" cy="4166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Using the Barrel Shifter</a:t>
            </a:r>
            <a:endParaRPr lang="en-US" dirty="0"/>
          </a:p>
        </p:txBody>
      </p:sp>
      <p:grpSp>
        <p:nvGrpSpPr>
          <p:cNvPr id="6" name="Group 1034"/>
          <p:cNvGrpSpPr>
            <a:grpSpLocks noGrp="1"/>
          </p:cNvGrpSpPr>
          <p:nvPr>
            <p:ph type="pic" sz="quarter" idx="13"/>
          </p:nvPr>
        </p:nvGrpSpPr>
        <p:grpSpPr bwMode="auto">
          <a:xfrm>
            <a:off x="624127" y="1575789"/>
            <a:ext cx="3835730" cy="4272920"/>
            <a:chOff x="3740" y="864"/>
            <a:chExt cx="1929" cy="2996"/>
          </a:xfrm>
        </p:grpSpPr>
        <p:sp>
          <p:nvSpPr>
            <p:cNvPr id="7" name="Rectangle 1035"/>
            <p:cNvSpPr>
              <a:spLocks noChangeArrowheads="1"/>
            </p:cNvSpPr>
            <p:nvPr/>
          </p:nvSpPr>
          <p:spPr bwMode="auto">
            <a:xfrm>
              <a:off x="4235" y="3595"/>
              <a:ext cx="916" cy="265"/>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pPr>
              <a:r>
                <a:rPr lang="en-US" altLang="zh-CN" sz="2400">
                  <a:latin typeface="Arial" pitchFamily="34" charset="0"/>
                  <a:ea typeface="SimSun" pitchFamily="2" charset="-122"/>
                </a:rPr>
                <a:t>Result</a:t>
              </a:r>
            </a:p>
          </p:txBody>
        </p:sp>
        <p:grpSp>
          <p:nvGrpSpPr>
            <p:cNvPr id="8" name="Group 1036"/>
            <p:cNvGrpSpPr>
              <a:grpSpLocks/>
            </p:cNvGrpSpPr>
            <p:nvPr/>
          </p:nvGrpSpPr>
          <p:grpSpPr bwMode="auto">
            <a:xfrm>
              <a:off x="3740" y="875"/>
              <a:ext cx="916" cy="1621"/>
              <a:chOff x="4700" y="816"/>
              <a:chExt cx="916" cy="1621"/>
            </a:xfrm>
          </p:grpSpPr>
          <p:sp>
            <p:nvSpPr>
              <p:cNvPr id="21" name="Rectangle 1037"/>
              <p:cNvSpPr>
                <a:spLocks noChangeArrowheads="1"/>
              </p:cNvSpPr>
              <p:nvPr/>
            </p:nvSpPr>
            <p:spPr bwMode="auto">
              <a:xfrm>
                <a:off x="4700" y="816"/>
                <a:ext cx="916" cy="472"/>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pPr>
                <a:r>
                  <a:rPr lang="en-US" altLang="zh-CN" sz="2400" dirty="0">
                    <a:latin typeface="Arial" pitchFamily="34" charset="0"/>
                    <a:ea typeface="SimSun" pitchFamily="2" charset="-122"/>
                  </a:rPr>
                  <a:t>Operand 1</a:t>
                </a:r>
              </a:p>
            </p:txBody>
          </p:sp>
          <p:sp>
            <p:nvSpPr>
              <p:cNvPr id="22" name="Line 1038"/>
              <p:cNvSpPr>
                <a:spLocks noChangeShapeType="1"/>
              </p:cNvSpPr>
              <p:nvPr/>
            </p:nvSpPr>
            <p:spPr bwMode="auto">
              <a:xfrm>
                <a:off x="5179" y="1287"/>
                <a:ext cx="0" cy="1150"/>
              </a:xfrm>
              <a:prstGeom prst="line">
                <a:avLst/>
              </a:prstGeom>
              <a:noFill/>
              <a:ln w="25400">
                <a:solidFill>
                  <a:schemeClr val="tx1"/>
                </a:solidFill>
                <a:round/>
                <a:headEnd type="none" w="sm" len="sm"/>
                <a:tailEnd type="stealth" w="med" len="lg"/>
              </a:ln>
            </p:spPr>
            <p:txBody>
              <a:bodyPr wrap="none" anchor="ctr"/>
              <a:lstStyle/>
              <a:p>
                <a:endParaRPr lang="en-US"/>
              </a:p>
            </p:txBody>
          </p:sp>
        </p:grpSp>
        <p:grpSp>
          <p:nvGrpSpPr>
            <p:cNvPr id="9" name="Group 1039"/>
            <p:cNvGrpSpPr>
              <a:grpSpLocks/>
            </p:cNvGrpSpPr>
            <p:nvPr/>
          </p:nvGrpSpPr>
          <p:grpSpPr bwMode="auto">
            <a:xfrm>
              <a:off x="4752" y="864"/>
              <a:ext cx="917" cy="1639"/>
              <a:chOff x="3691" y="816"/>
              <a:chExt cx="917" cy="1639"/>
            </a:xfrm>
          </p:grpSpPr>
          <p:grpSp>
            <p:nvGrpSpPr>
              <p:cNvPr id="15" name="Group 1040"/>
              <p:cNvGrpSpPr>
                <a:grpSpLocks/>
              </p:cNvGrpSpPr>
              <p:nvPr/>
            </p:nvGrpSpPr>
            <p:grpSpPr bwMode="auto">
              <a:xfrm>
                <a:off x="3709" y="1669"/>
                <a:ext cx="803" cy="435"/>
                <a:chOff x="3709" y="1669"/>
                <a:chExt cx="803" cy="435"/>
              </a:xfrm>
            </p:grpSpPr>
            <p:sp>
              <p:nvSpPr>
                <p:cNvPr id="19" name="Rectangle 1041"/>
                <p:cNvSpPr>
                  <a:spLocks noChangeArrowheads="1"/>
                </p:cNvSpPr>
                <p:nvPr/>
              </p:nvSpPr>
              <p:spPr bwMode="ltGray">
                <a:xfrm>
                  <a:off x="3709" y="1669"/>
                  <a:ext cx="803" cy="435"/>
                </a:xfrm>
                <a:prstGeom prst="rect">
                  <a:avLst/>
                </a:prstGeom>
                <a:solidFill>
                  <a:schemeClr val="tx2"/>
                </a:solidFill>
                <a:ln w="9525">
                  <a:noFill/>
                  <a:miter lim="800000"/>
                  <a:headEnd/>
                  <a:tailEnd/>
                </a:ln>
              </p:spPr>
              <p:txBody>
                <a:bodyPr wrap="none" anchor="ctr"/>
                <a:lstStyle/>
                <a:p>
                  <a:endParaRPr lang="zh-CN">
                    <a:ea typeface="SimSun" pitchFamily="2" charset="-122"/>
                  </a:endParaRPr>
                </a:p>
              </p:txBody>
            </p:sp>
            <p:sp>
              <p:nvSpPr>
                <p:cNvPr id="20" name="Rectangle 1042"/>
                <p:cNvSpPr>
                  <a:spLocks noChangeArrowheads="1"/>
                </p:cNvSpPr>
                <p:nvPr/>
              </p:nvSpPr>
              <p:spPr bwMode="ltGray">
                <a:xfrm>
                  <a:off x="3739" y="1678"/>
                  <a:ext cx="749" cy="386"/>
                </a:xfrm>
                <a:prstGeom prst="rect">
                  <a:avLst/>
                </a:prstGeom>
                <a:noFill/>
                <a:ln w="9525">
                  <a:noFill/>
                  <a:miter lim="800000"/>
                  <a:headEnd/>
                  <a:tailEnd/>
                </a:ln>
              </p:spPr>
              <p:txBody>
                <a:bodyPr wrap="none" lIns="92075" tIns="46038" rIns="92075" bIns="46038" anchor="ctr"/>
                <a:lstStyle/>
                <a:p>
                  <a:pPr algn="ctr">
                    <a:lnSpc>
                      <a:spcPct val="90000"/>
                    </a:lnSpc>
                    <a:spcBef>
                      <a:spcPct val="50000"/>
                    </a:spcBef>
                  </a:pPr>
                  <a:r>
                    <a:rPr lang="en-US" altLang="zh-CN" sz="1600">
                      <a:solidFill>
                        <a:schemeClr val="bg1"/>
                      </a:solidFill>
                      <a:latin typeface="Arial" pitchFamily="34" charset="0"/>
                      <a:ea typeface="SimSun" pitchFamily="2" charset="-122"/>
                    </a:rPr>
                    <a:t>Barrel</a:t>
                  </a:r>
                  <a:br>
                    <a:rPr lang="en-US" altLang="zh-CN" sz="1600">
                      <a:solidFill>
                        <a:schemeClr val="bg1"/>
                      </a:solidFill>
                      <a:latin typeface="Arial" pitchFamily="34" charset="0"/>
                      <a:ea typeface="SimSun" pitchFamily="2" charset="-122"/>
                    </a:rPr>
                  </a:br>
                  <a:r>
                    <a:rPr lang="en-US" altLang="zh-CN" sz="1600">
                      <a:solidFill>
                        <a:schemeClr val="bg1"/>
                      </a:solidFill>
                      <a:latin typeface="Arial" pitchFamily="34" charset="0"/>
                      <a:ea typeface="SimSun" pitchFamily="2" charset="-122"/>
                    </a:rPr>
                    <a:t>Shifter</a:t>
                  </a:r>
                </a:p>
              </p:txBody>
            </p:sp>
          </p:grpSp>
          <p:sp>
            <p:nvSpPr>
              <p:cNvPr id="16" name="Line 1043"/>
              <p:cNvSpPr>
                <a:spLocks noChangeShapeType="1"/>
              </p:cNvSpPr>
              <p:nvPr/>
            </p:nvSpPr>
            <p:spPr bwMode="auto">
              <a:xfrm>
                <a:off x="4146" y="1287"/>
                <a:ext cx="0" cy="360"/>
              </a:xfrm>
              <a:prstGeom prst="line">
                <a:avLst/>
              </a:prstGeom>
              <a:noFill/>
              <a:ln w="25400">
                <a:solidFill>
                  <a:schemeClr val="tx1"/>
                </a:solidFill>
                <a:round/>
                <a:headEnd type="none" w="sm" len="sm"/>
                <a:tailEnd type="stealth" w="med" len="lg"/>
              </a:ln>
            </p:spPr>
            <p:txBody>
              <a:bodyPr wrap="none" anchor="ctr"/>
              <a:lstStyle/>
              <a:p>
                <a:endParaRPr lang="en-US"/>
              </a:p>
            </p:txBody>
          </p:sp>
          <p:sp>
            <p:nvSpPr>
              <p:cNvPr id="17" name="Line 1044"/>
              <p:cNvSpPr>
                <a:spLocks noChangeShapeType="1"/>
              </p:cNvSpPr>
              <p:nvPr/>
            </p:nvSpPr>
            <p:spPr bwMode="auto">
              <a:xfrm>
                <a:off x="4146" y="2120"/>
                <a:ext cx="0" cy="335"/>
              </a:xfrm>
              <a:prstGeom prst="line">
                <a:avLst/>
              </a:prstGeom>
              <a:noFill/>
              <a:ln w="25400">
                <a:solidFill>
                  <a:schemeClr val="tx1"/>
                </a:solidFill>
                <a:round/>
                <a:headEnd type="none" w="sm" len="sm"/>
                <a:tailEnd type="stealth" w="med" len="lg"/>
              </a:ln>
            </p:spPr>
            <p:txBody>
              <a:bodyPr wrap="none" anchor="ctr"/>
              <a:lstStyle/>
              <a:p>
                <a:endParaRPr lang="en-US"/>
              </a:p>
            </p:txBody>
          </p:sp>
          <p:sp>
            <p:nvSpPr>
              <p:cNvPr id="18" name="Rectangle 1045"/>
              <p:cNvSpPr>
                <a:spLocks noChangeArrowheads="1"/>
              </p:cNvSpPr>
              <p:nvPr/>
            </p:nvSpPr>
            <p:spPr bwMode="auto">
              <a:xfrm>
                <a:off x="3691" y="816"/>
                <a:ext cx="917" cy="472"/>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pPr>
                <a:r>
                  <a:rPr lang="en-US" altLang="zh-CN" sz="2400">
                    <a:latin typeface="Arial" pitchFamily="34" charset="0"/>
                    <a:ea typeface="SimSun" pitchFamily="2" charset="-122"/>
                  </a:rPr>
                  <a:t>Operand 2</a:t>
                </a:r>
              </a:p>
            </p:txBody>
          </p:sp>
        </p:grpSp>
        <p:sp>
          <p:nvSpPr>
            <p:cNvPr id="10" name="Line 1046"/>
            <p:cNvSpPr>
              <a:spLocks noChangeShapeType="1"/>
            </p:cNvSpPr>
            <p:nvPr/>
          </p:nvSpPr>
          <p:spPr bwMode="auto">
            <a:xfrm>
              <a:off x="4684" y="3246"/>
              <a:ext cx="0" cy="335"/>
            </a:xfrm>
            <a:prstGeom prst="line">
              <a:avLst/>
            </a:prstGeom>
            <a:noFill/>
            <a:ln w="25400">
              <a:solidFill>
                <a:schemeClr val="tx1"/>
              </a:solidFill>
              <a:round/>
              <a:headEnd type="none" w="sm" len="sm"/>
              <a:tailEnd type="stealth" w="med" len="lg"/>
            </a:ln>
          </p:spPr>
          <p:txBody>
            <a:bodyPr wrap="none" anchor="ctr"/>
            <a:lstStyle/>
            <a:p>
              <a:endParaRPr lang="en-US"/>
            </a:p>
          </p:txBody>
        </p:sp>
        <p:grpSp>
          <p:nvGrpSpPr>
            <p:cNvPr id="11" name="Group 1047"/>
            <p:cNvGrpSpPr>
              <a:grpSpLocks/>
            </p:cNvGrpSpPr>
            <p:nvPr/>
          </p:nvGrpSpPr>
          <p:grpSpPr bwMode="auto">
            <a:xfrm>
              <a:off x="3936" y="2448"/>
              <a:ext cx="1488" cy="768"/>
              <a:chOff x="3926" y="2438"/>
              <a:chExt cx="1488" cy="768"/>
            </a:xfrm>
          </p:grpSpPr>
          <p:sp>
            <p:nvSpPr>
              <p:cNvPr id="12" name="AutoShape 1048"/>
              <p:cNvSpPr>
                <a:spLocks noChangeArrowheads="1"/>
              </p:cNvSpPr>
              <p:nvPr/>
            </p:nvSpPr>
            <p:spPr bwMode="ltGray">
              <a:xfrm rot="10800000" flipH="1" flipV="1">
                <a:off x="3926" y="2486"/>
                <a:ext cx="1488" cy="7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chemeClr val="tx2"/>
              </a:solidFill>
              <a:ln w="9525">
                <a:noFill/>
                <a:miter lim="800000"/>
                <a:headEnd/>
                <a:tailEnd/>
              </a:ln>
            </p:spPr>
            <p:txBody>
              <a:bodyPr wrap="none" anchor="ctr"/>
              <a:lstStyle/>
              <a:p>
                <a:endParaRPr lang="en-US"/>
              </a:p>
            </p:txBody>
          </p:sp>
          <p:sp>
            <p:nvSpPr>
              <p:cNvPr id="13" name="AutoShape 1049"/>
              <p:cNvSpPr>
                <a:spLocks noChangeArrowheads="1"/>
              </p:cNvSpPr>
              <p:nvPr/>
            </p:nvSpPr>
            <p:spPr bwMode="ltGray">
              <a:xfrm rot="10800000" flipH="1" flipV="1">
                <a:off x="4372" y="2438"/>
                <a:ext cx="595"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2 w 21600"/>
                  <a:gd name="T13" fmla="*/ 4500 h 21600"/>
                  <a:gd name="T14" fmla="*/ 17098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chemeClr val="bg1"/>
              </a:solidFill>
              <a:ln w="9525">
                <a:noFill/>
                <a:miter lim="800000"/>
                <a:headEnd/>
                <a:tailEnd/>
              </a:ln>
            </p:spPr>
            <p:txBody>
              <a:bodyPr wrap="none" anchor="ctr"/>
              <a:lstStyle/>
              <a:p>
                <a:endParaRPr lang="en-US"/>
              </a:p>
            </p:txBody>
          </p:sp>
          <p:sp>
            <p:nvSpPr>
              <p:cNvPr id="14" name="Rectangle 1050"/>
              <p:cNvSpPr>
                <a:spLocks noChangeArrowheads="1"/>
              </p:cNvSpPr>
              <p:nvPr/>
            </p:nvSpPr>
            <p:spPr bwMode="ltGray">
              <a:xfrm>
                <a:off x="4403" y="2895"/>
                <a:ext cx="546" cy="197"/>
              </a:xfrm>
              <a:prstGeom prst="rect">
                <a:avLst/>
              </a:prstGeom>
              <a:solidFill>
                <a:schemeClr val="tx2"/>
              </a:solidFill>
              <a:ln w="9525">
                <a:noFill/>
                <a:miter lim="800000"/>
                <a:headEnd/>
                <a:tailEnd/>
              </a:ln>
            </p:spPr>
            <p:txBody>
              <a:bodyPr lIns="92075" tIns="46038" rIns="92075" bIns="46038">
                <a:spAutoFit/>
              </a:bodyPr>
              <a:lstStyle/>
              <a:p>
                <a:pPr algn="ctr">
                  <a:lnSpc>
                    <a:spcPct val="90000"/>
                  </a:lnSpc>
                  <a:spcBef>
                    <a:spcPct val="50000"/>
                  </a:spcBef>
                </a:pPr>
                <a:r>
                  <a:rPr lang="en-US" altLang="zh-CN" sz="1600">
                    <a:solidFill>
                      <a:schemeClr val="bg1"/>
                    </a:solidFill>
                    <a:latin typeface="Arial" pitchFamily="34" charset="0"/>
                    <a:ea typeface="SimSun" pitchFamily="2" charset="-122"/>
                  </a:rPr>
                  <a:t>ALU</a:t>
                </a:r>
              </a:p>
            </p:txBody>
          </p:sp>
        </p:grpSp>
      </p:grpSp>
      <p:sp>
        <p:nvSpPr>
          <p:cNvPr id="24" name="Rectangle 1026"/>
          <p:cNvSpPr txBox="1">
            <a:spLocks noChangeArrowheads="1"/>
          </p:cNvSpPr>
          <p:nvPr/>
        </p:nvSpPr>
        <p:spPr>
          <a:xfrm>
            <a:off x="4908430" y="1516064"/>
            <a:ext cx="4045069" cy="4643196"/>
          </a:xfrm>
          <a:prstGeom prst="rect">
            <a:avLst/>
          </a:prstGeom>
        </p:spPr>
        <p:txBody>
          <a:bodyPr rtlCol="0">
            <a:normAutofit/>
          </a:bodyPr>
          <a:lstStyle/>
          <a:p>
            <a:pPr marL="233363" marR="0" lvl="0" indent="-233363" algn="l" defTabSz="914400" rtl="0" eaLnBrk="1" fontAlgn="auto" latinLnBrk="0" hangingPunct="1">
              <a:lnSpc>
                <a:spcPct val="100000"/>
              </a:lnSpc>
              <a:spcBef>
                <a:spcPts val="575"/>
              </a:spcBef>
              <a:spcAft>
                <a:spcPts val="0"/>
              </a:spcAft>
              <a:buClr>
                <a:schemeClr val="accent1">
                  <a:lumMod val="60000"/>
                  <a:lumOff val="40000"/>
                </a:schemeClr>
              </a:buClr>
              <a:buSzPct val="80000"/>
              <a:buFont typeface="Wingdings" charset="0"/>
              <a:buNone/>
              <a:tabLst/>
              <a:defRPr/>
            </a:pPr>
            <a:endParaRPr lang="en-US" altLang="zh-CN" sz="2200" kern="0" dirty="0" smtClean="0">
              <a:solidFill>
                <a:srgbClr val="18579B"/>
              </a:solidFill>
              <a:ea typeface="SimSun" charset="0"/>
              <a:cs typeface="SimSun" charset="0"/>
            </a:endParaRPr>
          </a:p>
          <a:p>
            <a:pPr marL="233363" marR="0" lvl="0" indent="-233363" algn="l" defTabSz="914400" rtl="0" eaLnBrk="1" fontAlgn="auto" latinLnBrk="0" hangingPunct="1">
              <a:lnSpc>
                <a:spcPct val="100000"/>
              </a:lnSpc>
              <a:spcBef>
                <a:spcPts val="575"/>
              </a:spcBef>
              <a:spcAft>
                <a:spcPts val="0"/>
              </a:spcAft>
              <a:buClr>
                <a:schemeClr val="accent1">
                  <a:lumMod val="60000"/>
                  <a:lumOff val="40000"/>
                </a:schemeClr>
              </a:buClr>
              <a:buSzPct val="80000"/>
              <a:buFont typeface="Wingdings" charset="0"/>
              <a:buNone/>
              <a:tabLst/>
              <a:defRPr/>
            </a:pPr>
            <a:endParaRPr kumimoji="0" lang="en-US" altLang="zh-CN" sz="2200" b="0" i="0" u="none" strike="noStrike" kern="0" cap="none" spc="0" normalizeH="0" baseline="0" noProof="0" dirty="0" smtClean="0">
              <a:ln>
                <a:noFill/>
              </a:ln>
              <a:solidFill>
                <a:srgbClr val="18579B"/>
              </a:solidFill>
              <a:effectLst/>
              <a:uLnTx/>
              <a:uFillTx/>
              <a:latin typeface="Arial" charset="0"/>
              <a:ea typeface="SimSun" charset="0"/>
              <a:cs typeface="SimSun" charset="0"/>
            </a:endParaRPr>
          </a:p>
          <a:p>
            <a:pPr marL="233363" marR="0" lvl="0" indent="-233363" algn="l" defTabSz="914400" rtl="0" eaLnBrk="1" fontAlgn="auto" latinLnBrk="0" hangingPunct="1">
              <a:lnSpc>
                <a:spcPct val="100000"/>
              </a:lnSpc>
              <a:spcBef>
                <a:spcPts val="575"/>
              </a:spcBef>
              <a:spcAft>
                <a:spcPts val="0"/>
              </a:spcAft>
              <a:buClr>
                <a:schemeClr val="accent1">
                  <a:lumMod val="60000"/>
                  <a:lumOff val="40000"/>
                </a:schemeClr>
              </a:buClr>
              <a:buSzPct val="80000"/>
              <a:buFont typeface="Wingdings" charset="0"/>
              <a:buNone/>
              <a:tabLst/>
              <a:defRPr/>
            </a:pPr>
            <a:endParaRPr kumimoji="0" lang="en-US" altLang="zh-CN" sz="2200" b="0" i="0" u="none" strike="noStrike" kern="0" cap="none" spc="0" normalizeH="0" baseline="0" noProof="0" dirty="0" smtClean="0">
              <a:ln>
                <a:noFill/>
              </a:ln>
              <a:solidFill>
                <a:srgbClr val="18579B"/>
              </a:solidFill>
              <a:effectLst/>
              <a:uLnTx/>
              <a:uFillTx/>
              <a:latin typeface="Arial" charset="0"/>
              <a:ea typeface="SimSun" charset="0"/>
              <a:cs typeface="SimSun" charset="0"/>
            </a:endParaRPr>
          </a:p>
          <a:p>
            <a:pPr marL="233363" marR="0" lvl="0" indent="-233363" algn="l" defTabSz="914400" rtl="0" eaLnBrk="1" fontAlgn="auto" latinLnBrk="0" hangingPunct="1">
              <a:lnSpc>
                <a:spcPct val="100000"/>
              </a:lnSpc>
              <a:spcBef>
                <a:spcPts val="575"/>
              </a:spcBef>
              <a:spcAft>
                <a:spcPts val="0"/>
              </a:spcAft>
              <a:buClr>
                <a:schemeClr val="accent1">
                  <a:lumMod val="60000"/>
                  <a:lumOff val="40000"/>
                </a:schemeClr>
              </a:buClr>
              <a:buSzPct val="80000"/>
              <a:tabLst/>
              <a:defRPr/>
            </a:pPr>
            <a:endParaRPr kumimoji="0" lang="en-GB" altLang="zh-CN" sz="2200" b="0" i="0" u="none" strike="noStrike" kern="0" cap="none" spc="0" normalizeH="0" baseline="0" noProof="0" dirty="0">
              <a:ln>
                <a:noFill/>
              </a:ln>
              <a:solidFill>
                <a:schemeClr val="tx1">
                  <a:lumMod val="65000"/>
                  <a:lumOff val="35000"/>
                </a:schemeClr>
              </a:solidFill>
              <a:effectLst/>
              <a:uLnTx/>
              <a:uFillTx/>
              <a:latin typeface="Arial" charset="0"/>
              <a:ea typeface="SimSun" charset="0"/>
              <a:cs typeface="SimSun" charset="0"/>
            </a:endParaRPr>
          </a:p>
        </p:txBody>
      </p:sp>
      <p:sp>
        <p:nvSpPr>
          <p:cNvPr id="25" name="Line 1032"/>
          <p:cNvSpPr>
            <a:spLocks noChangeShapeType="1"/>
          </p:cNvSpPr>
          <p:nvPr/>
        </p:nvSpPr>
        <p:spPr bwMode="auto">
          <a:xfrm>
            <a:off x="4410602" y="1789980"/>
            <a:ext cx="747994" cy="4313"/>
          </a:xfrm>
          <a:prstGeom prst="line">
            <a:avLst/>
          </a:prstGeom>
          <a:noFill/>
          <a:ln w="25400">
            <a:solidFill>
              <a:schemeClr val="tx1"/>
            </a:solidFill>
            <a:prstDash val="sysDot"/>
            <a:round/>
            <a:headEnd type="stealth" w="med" len="lg"/>
            <a:tailEnd type="none" w="sm" len="sm"/>
          </a:ln>
        </p:spPr>
        <p:txBody>
          <a:bodyPr wrap="none" anchor="ctr"/>
          <a:lstStyle/>
          <a:p>
            <a:endParaRPr lang="en-US"/>
          </a:p>
        </p:txBody>
      </p:sp>
      <p:sp>
        <p:nvSpPr>
          <p:cNvPr id="26" name="Line 1033"/>
          <p:cNvSpPr>
            <a:spLocks noChangeShapeType="1"/>
          </p:cNvSpPr>
          <p:nvPr/>
        </p:nvSpPr>
        <p:spPr bwMode="auto">
          <a:xfrm>
            <a:off x="4321833" y="1923691"/>
            <a:ext cx="1682151" cy="1000664"/>
          </a:xfrm>
          <a:prstGeom prst="line">
            <a:avLst/>
          </a:prstGeom>
          <a:noFill/>
          <a:ln w="25400">
            <a:solidFill>
              <a:schemeClr val="tx1"/>
            </a:solidFill>
            <a:prstDash val="sysDot"/>
            <a:round/>
            <a:headEnd type="stealth" w="med" len="lg"/>
            <a:tailEnd type="none" w="sm" len="sm"/>
          </a:ln>
        </p:spPr>
        <p:txBody>
          <a:bodyPr wrap="none" anchor="ctr"/>
          <a:lstStyle/>
          <a:p>
            <a:endParaRPr lang="en-US"/>
          </a:p>
        </p:txBody>
      </p:sp>
      <p:sp>
        <p:nvSpPr>
          <p:cNvPr id="28" name="TextBox 27"/>
          <p:cNvSpPr txBox="1"/>
          <p:nvPr/>
        </p:nvSpPr>
        <p:spPr>
          <a:xfrm>
            <a:off x="5132717" y="1406106"/>
            <a:ext cx="3830127" cy="646331"/>
          </a:xfrm>
          <a:prstGeom prst="rect">
            <a:avLst/>
          </a:prstGeom>
          <a:noFill/>
        </p:spPr>
        <p:txBody>
          <a:bodyPr wrap="square" rtlCol="0">
            <a:spAutoFit/>
          </a:bodyPr>
          <a:lstStyle/>
          <a:p>
            <a:pPr lvl="0"/>
            <a:r>
              <a:rPr lang="en-US" altLang="zh-CN" kern="0" dirty="0" smtClean="0">
                <a:solidFill>
                  <a:srgbClr val="18579B"/>
                </a:solidFill>
                <a:ea typeface="SimSun" charset="0"/>
                <a:cs typeface="SimSun" charset="0"/>
              </a:rPr>
              <a:t>Register, optionally with shift operation</a:t>
            </a:r>
            <a:endParaRPr lang="en-US" dirty="0"/>
          </a:p>
        </p:txBody>
      </p:sp>
      <p:sp>
        <p:nvSpPr>
          <p:cNvPr id="29" name="TextBox 28"/>
          <p:cNvSpPr txBox="1"/>
          <p:nvPr/>
        </p:nvSpPr>
        <p:spPr>
          <a:xfrm>
            <a:off x="6003984" y="2760453"/>
            <a:ext cx="1940944" cy="369332"/>
          </a:xfrm>
          <a:prstGeom prst="rect">
            <a:avLst/>
          </a:prstGeom>
          <a:noFill/>
        </p:spPr>
        <p:txBody>
          <a:bodyPr wrap="square" rtlCol="0">
            <a:spAutoFit/>
          </a:bodyPr>
          <a:lstStyle/>
          <a:p>
            <a:pPr lvl="0"/>
            <a:r>
              <a:rPr lang="en-US" altLang="zh-CN" kern="0" dirty="0" smtClean="0">
                <a:solidFill>
                  <a:srgbClr val="18579B"/>
                </a:solidFill>
                <a:ea typeface="SimSun" charset="0"/>
                <a:cs typeface="SimSun" charset="0"/>
              </a:rPr>
              <a:t>Immediate value</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Barrel Shifter: Shifter Register</a:t>
            </a:r>
            <a:endParaRPr lang="en-US" dirty="0"/>
          </a:p>
        </p:txBody>
      </p:sp>
      <p:sp>
        <p:nvSpPr>
          <p:cNvPr id="3" name="Text Placeholder 2"/>
          <p:cNvSpPr>
            <a:spLocks noGrp="1"/>
          </p:cNvSpPr>
          <p:nvPr>
            <p:ph type="body" sz="quarter" idx="10"/>
          </p:nvPr>
        </p:nvSpPr>
        <p:spPr/>
        <p:txBody>
          <a:bodyPr>
            <a:normAutofit lnSpcReduction="10000"/>
          </a:bodyPr>
          <a:lstStyle/>
          <a:p>
            <a:pPr marL="233363" lvl="1" indent="-233363">
              <a:lnSpc>
                <a:spcPct val="110000"/>
              </a:lnSpc>
              <a:buClr>
                <a:schemeClr val="tx1">
                  <a:lumMod val="85000"/>
                  <a:lumOff val="15000"/>
                </a:schemeClr>
              </a:buClr>
              <a:buFont typeface="Arial" pitchFamily="34" charset="0"/>
              <a:buChar char="•"/>
            </a:pPr>
            <a:r>
              <a:rPr lang="en-US" sz="2200" dirty="0" smtClean="0">
                <a:ea typeface="+mn-ea"/>
                <a:cs typeface="+mn-cs"/>
              </a:rPr>
              <a:t>The amount by which the register is to be shifted is contained in either: </a:t>
            </a:r>
          </a:p>
          <a:p>
            <a:pPr lvl="1">
              <a:lnSpc>
                <a:spcPct val="120000"/>
              </a:lnSpc>
            </a:pPr>
            <a:r>
              <a:rPr lang="en-US" dirty="0" smtClean="0"/>
              <a:t>the immediate 5‐bit field in the instruction </a:t>
            </a:r>
          </a:p>
          <a:p>
            <a:pPr lvl="2">
              <a:lnSpc>
                <a:spcPct val="120000"/>
              </a:lnSpc>
            </a:pPr>
            <a:r>
              <a:rPr lang="en-US" b="1" dirty="0" smtClean="0"/>
              <a:t>No Overhead</a:t>
            </a:r>
          </a:p>
          <a:p>
            <a:pPr lvl="2">
              <a:lnSpc>
                <a:spcPct val="120000"/>
              </a:lnSpc>
            </a:pPr>
            <a:r>
              <a:rPr lang="en-US" dirty="0" smtClean="0"/>
              <a:t>Shift is done for “free” i.e. executes in single cycle.</a:t>
            </a:r>
            <a:endParaRPr lang="en-US" dirty="0" smtClean="0">
              <a:ea typeface="+mn-ea"/>
              <a:cs typeface="+mn-cs"/>
            </a:endParaRPr>
          </a:p>
          <a:p>
            <a:pPr lvl="1">
              <a:lnSpc>
                <a:spcPct val="120000"/>
              </a:lnSpc>
            </a:pPr>
            <a:r>
              <a:rPr lang="en-US" dirty="0" smtClean="0"/>
              <a:t>the bottom byte of a register (not PC)</a:t>
            </a:r>
          </a:p>
          <a:p>
            <a:pPr lvl="2">
              <a:lnSpc>
                <a:spcPct val="120000"/>
              </a:lnSpc>
            </a:pPr>
            <a:r>
              <a:rPr lang="en-US" dirty="0" smtClean="0"/>
              <a:t>Then takes extra cycle to execute</a:t>
            </a:r>
          </a:p>
          <a:p>
            <a:pPr lvl="2">
              <a:lnSpc>
                <a:spcPct val="120000"/>
              </a:lnSpc>
            </a:pPr>
            <a:r>
              <a:rPr lang="en-US" dirty="0" smtClean="0"/>
              <a:t>ARM doesn’t have enough read ports to read 3 registers at once.</a:t>
            </a:r>
          </a:p>
          <a:p>
            <a:pPr lvl="2">
              <a:lnSpc>
                <a:spcPct val="120000"/>
              </a:lnSpc>
            </a:pPr>
            <a:r>
              <a:rPr lang="en-US" dirty="0" smtClean="0"/>
              <a:t>Then same as on other processors where shift is separate instruction.</a:t>
            </a:r>
            <a:endParaRPr lang="en-US" dirty="0" smtClean="0">
              <a:ea typeface="+mn-ea"/>
              <a:cs typeface="+mn-cs"/>
            </a:endParaRPr>
          </a:p>
          <a:p>
            <a:pPr>
              <a:lnSpc>
                <a:spcPct val="110000"/>
              </a:lnSpc>
            </a:pPr>
            <a:r>
              <a:rPr lang="en-US" sz="2000" dirty="0" smtClean="0"/>
              <a:t>If no shift is specified then a default shift is applied: LSL #0</a:t>
            </a:r>
          </a:p>
          <a:p>
            <a:pPr lvl="1">
              <a:lnSpc>
                <a:spcPct val="110000"/>
              </a:lnSpc>
            </a:pPr>
            <a:r>
              <a:rPr lang="en-US" sz="1800" dirty="0" smtClean="0"/>
              <a:t>i.e. barrel shifter has no effect on value in register.</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Barrel Shifter: Immediate Operand</a:t>
            </a:r>
            <a:endParaRPr lang="en-US" dirty="0"/>
          </a:p>
        </p:txBody>
      </p:sp>
      <p:sp>
        <p:nvSpPr>
          <p:cNvPr id="3" name="Text Placeholder 2"/>
          <p:cNvSpPr>
            <a:spLocks noGrp="1"/>
          </p:cNvSpPr>
          <p:nvPr>
            <p:ph type="body" sz="quarter" idx="10"/>
          </p:nvPr>
        </p:nvSpPr>
        <p:spPr/>
        <p:txBody>
          <a:bodyPr>
            <a:normAutofit lnSpcReduction="10000"/>
          </a:bodyPr>
          <a:lstStyle/>
          <a:p>
            <a:pPr lvl="1"/>
            <a:r>
              <a:rPr lang="en-GB" dirty="0" smtClean="0"/>
              <a:t>The 12 bits available to encode the immediate operand are split as follows:</a:t>
            </a:r>
            <a:endParaRPr lang="en-US" dirty="0" smtClean="0"/>
          </a:p>
          <a:p>
            <a:pPr lvl="2"/>
            <a:r>
              <a:rPr lang="en-GB" dirty="0" smtClean="0"/>
              <a:t>4 bit rotation field, </a:t>
            </a:r>
            <a:r>
              <a:rPr lang="en-GB" i="1" dirty="0" smtClean="0"/>
              <a:t>r</a:t>
            </a:r>
            <a:r>
              <a:rPr lang="en-GB" dirty="0" smtClean="0"/>
              <a:t> (bits 8 to 11)</a:t>
            </a:r>
            <a:endParaRPr lang="en-US" dirty="0" smtClean="0"/>
          </a:p>
          <a:p>
            <a:pPr lvl="2"/>
            <a:r>
              <a:rPr lang="en-GB" dirty="0" smtClean="0"/>
              <a:t>8 bit number </a:t>
            </a:r>
            <a:r>
              <a:rPr lang="en-GB" i="1" dirty="0" smtClean="0"/>
              <a:t>n</a:t>
            </a:r>
            <a:r>
              <a:rPr lang="en-GB" dirty="0" smtClean="0"/>
              <a:t>, (bits 0 to 7)</a:t>
            </a:r>
          </a:p>
          <a:p>
            <a:pPr lvl="1"/>
            <a:r>
              <a:rPr lang="en-GB" dirty="0" smtClean="0"/>
              <a:t>The immediate operand is constructed using the formula</a:t>
            </a:r>
            <a:endParaRPr lang="en-US" dirty="0" smtClean="0"/>
          </a:p>
          <a:p>
            <a:pPr lvl="2"/>
            <a:r>
              <a:rPr lang="en-GB" dirty="0" smtClean="0"/>
              <a:t>operand = </a:t>
            </a:r>
            <a:r>
              <a:rPr lang="en-GB" dirty="0" smtClean="0">
                <a:latin typeface="Consolas" pitchFamily="49" charset="0"/>
                <a:cs typeface="Consolas" pitchFamily="49" charset="0"/>
              </a:rPr>
              <a:t>n ROR </a:t>
            </a:r>
            <a:r>
              <a:rPr lang="en-GB" b="1" dirty="0" smtClean="0">
                <a:latin typeface="Consolas" pitchFamily="49" charset="0"/>
                <a:cs typeface="Consolas" pitchFamily="49" charset="0"/>
              </a:rPr>
              <a:t>(2*r) </a:t>
            </a:r>
            <a:r>
              <a:rPr lang="en-GB" dirty="0" smtClean="0"/>
              <a:t>; [ROR -&gt; rotate right]</a:t>
            </a:r>
            <a:endParaRPr lang="en-US" dirty="0" smtClean="0"/>
          </a:p>
          <a:p>
            <a:pPr lvl="1"/>
            <a:r>
              <a:rPr lang="en-GB" dirty="0" smtClean="0"/>
              <a:t>This increases the range of the immediate constant, but not all numbers can be encoded using this formula</a:t>
            </a:r>
            <a:endParaRPr lang="en-US" dirty="0" smtClean="0"/>
          </a:p>
          <a:p>
            <a:pPr lvl="2"/>
            <a:r>
              <a:rPr lang="en-GB" dirty="0" smtClean="0"/>
              <a:t>limited to numbers that can be expressed using even number of shifts of an 8 bit value</a:t>
            </a:r>
          </a:p>
          <a:p>
            <a:pPr lvl="3"/>
            <a:r>
              <a:rPr lang="en-US" dirty="0" smtClean="0"/>
              <a:t>0 – 255			</a:t>
            </a:r>
            <a:r>
              <a:rPr lang="en-US" sz="1550" dirty="0" smtClean="0"/>
              <a:t>[0 - 0xff]</a:t>
            </a:r>
          </a:p>
          <a:p>
            <a:pPr lvl="3"/>
            <a:r>
              <a:rPr lang="en-US" dirty="0" smtClean="0"/>
              <a:t>256,260,264,..,1020		</a:t>
            </a:r>
            <a:r>
              <a:rPr lang="en-US" sz="1550" dirty="0" smtClean="0"/>
              <a:t>[0x100 - 0x3fc, step 4, 0x40 - 0xff </a:t>
            </a:r>
            <a:r>
              <a:rPr lang="en-US" sz="1550" dirty="0" err="1" smtClean="0"/>
              <a:t>ror</a:t>
            </a:r>
            <a:r>
              <a:rPr lang="en-US" sz="1550" dirty="0" smtClean="0"/>
              <a:t> 30]</a:t>
            </a:r>
          </a:p>
          <a:p>
            <a:pPr lvl="3"/>
            <a:r>
              <a:rPr lang="en-US" dirty="0" smtClean="0"/>
              <a:t>1024,1040,1056,..,4080	</a:t>
            </a:r>
            <a:r>
              <a:rPr lang="en-US" sz="1550" dirty="0" smtClean="0"/>
              <a:t>[0x400 - 0xff0, step 16, 0x40 - 0xff </a:t>
            </a:r>
            <a:r>
              <a:rPr lang="en-US" sz="1550" dirty="0" err="1" smtClean="0"/>
              <a:t>ror</a:t>
            </a:r>
            <a:r>
              <a:rPr lang="en-US" sz="1550" dirty="0" smtClean="0"/>
              <a:t> 28]</a:t>
            </a:r>
          </a:p>
          <a:p>
            <a:pPr lvl="3"/>
            <a:r>
              <a:rPr lang="en-US" dirty="0" smtClean="0"/>
              <a:t>4096,4160, 4224,..,16320	</a:t>
            </a:r>
            <a:r>
              <a:rPr lang="en-US" sz="1550" dirty="0" smtClean="0"/>
              <a:t>[0x1000 - 0x3fc0, step 64, 0x40 - 0xff </a:t>
            </a:r>
            <a:r>
              <a:rPr lang="en-US" sz="1550" dirty="0" err="1" smtClean="0"/>
              <a:t>ror</a:t>
            </a:r>
            <a:r>
              <a:rPr lang="en-US" sz="1550" dirty="0" smtClean="0"/>
              <a:t> 26]</a:t>
            </a:r>
          </a:p>
          <a:p>
            <a:endParaRPr lang="en-US"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Barrel Shifter: Immediate Operand Examples</a:t>
            </a:r>
            <a:endParaRPr lang="en-US" dirty="0"/>
          </a:p>
        </p:txBody>
      </p:sp>
      <p:sp>
        <p:nvSpPr>
          <p:cNvPr id="3" name="Text Placeholder 2"/>
          <p:cNvSpPr>
            <a:spLocks noGrp="1"/>
          </p:cNvSpPr>
          <p:nvPr>
            <p:ph type="body" sz="quarter" idx="10"/>
          </p:nvPr>
        </p:nvSpPr>
        <p:spPr/>
        <p:txBody>
          <a:bodyPr>
            <a:normAutofit fontScale="85000" lnSpcReduction="20000"/>
          </a:bodyPr>
          <a:lstStyle/>
          <a:p>
            <a:pPr lvl="1"/>
            <a:r>
              <a:rPr lang="en-GB" b="1" dirty="0" smtClean="0">
                <a:latin typeface="Consolas" pitchFamily="49" charset="0"/>
                <a:cs typeface="Consolas" pitchFamily="49" charset="0"/>
              </a:rPr>
              <a:t>e3a000ff </a:t>
            </a:r>
            <a:r>
              <a:rPr lang="en-GB" b="1" dirty="0" err="1" smtClean="0">
                <a:latin typeface="Consolas" pitchFamily="49" charset="0"/>
                <a:cs typeface="Consolas" pitchFamily="49" charset="0"/>
              </a:rPr>
              <a:t>mov</a:t>
            </a:r>
            <a:r>
              <a:rPr lang="en-GB" b="1" dirty="0" smtClean="0">
                <a:latin typeface="Consolas" pitchFamily="49" charset="0"/>
                <a:cs typeface="Consolas" pitchFamily="49" charset="0"/>
              </a:rPr>
              <a:t> r0, #255 ; 0xff </a:t>
            </a:r>
          </a:p>
          <a:p>
            <a:pPr lvl="2"/>
            <a:r>
              <a:rPr lang="en-GB" dirty="0" smtClean="0"/>
              <a:t>0xe3a000ff =&gt; 0b1110 0011 1010 0000 0000 </a:t>
            </a:r>
            <a:r>
              <a:rPr lang="en-GB" dirty="0" smtClean="0">
                <a:solidFill>
                  <a:srgbClr val="009900"/>
                </a:solidFill>
              </a:rPr>
              <a:t>0000 1111 1111 </a:t>
            </a:r>
          </a:p>
          <a:p>
            <a:pPr lvl="2"/>
            <a:r>
              <a:rPr lang="en-GB" dirty="0" smtClean="0"/>
              <a:t>1110 =&gt; condition code 'always' </a:t>
            </a:r>
          </a:p>
          <a:p>
            <a:pPr lvl="2"/>
            <a:r>
              <a:rPr lang="en-GB" dirty="0" smtClean="0"/>
              <a:t>00 =&gt; always for data processing instructions </a:t>
            </a:r>
          </a:p>
          <a:p>
            <a:pPr lvl="2"/>
            <a:r>
              <a:rPr lang="en-GB" dirty="0" smtClean="0"/>
              <a:t>1 =&gt; I bit i.e. operand2 is immediate </a:t>
            </a:r>
          </a:p>
          <a:p>
            <a:pPr lvl="2"/>
            <a:r>
              <a:rPr lang="en-GB" dirty="0" smtClean="0"/>
              <a:t>1101 =&gt; Operand , MOV - Rd:= Op2 </a:t>
            </a:r>
          </a:p>
          <a:p>
            <a:pPr lvl="2"/>
            <a:r>
              <a:rPr lang="en-GB" dirty="0" smtClean="0"/>
              <a:t>0 =&gt; S bit, i.e. do not update condition code in CPSR </a:t>
            </a:r>
          </a:p>
          <a:p>
            <a:pPr lvl="2"/>
            <a:r>
              <a:rPr lang="en-GB" dirty="0" smtClean="0"/>
              <a:t>0000 =&gt; </a:t>
            </a:r>
            <a:r>
              <a:rPr lang="en-GB" dirty="0" err="1" smtClean="0"/>
              <a:t>Rn</a:t>
            </a:r>
            <a:r>
              <a:rPr lang="en-GB" dirty="0" smtClean="0"/>
              <a:t>, </a:t>
            </a:r>
            <a:r>
              <a:rPr lang="en-GB" dirty="0" err="1" smtClean="0"/>
              <a:t>dont</a:t>
            </a:r>
            <a:r>
              <a:rPr lang="en-GB" dirty="0" smtClean="0"/>
              <a:t> care in this case </a:t>
            </a:r>
          </a:p>
          <a:p>
            <a:pPr lvl="2"/>
            <a:r>
              <a:rPr lang="en-GB" dirty="0" smtClean="0"/>
              <a:t>0000 =&gt; Rd, r0 </a:t>
            </a:r>
          </a:p>
          <a:p>
            <a:pPr lvl="2"/>
            <a:r>
              <a:rPr lang="en-GB" dirty="0" smtClean="0">
                <a:solidFill>
                  <a:srgbClr val="009900"/>
                </a:solidFill>
              </a:rPr>
              <a:t>0000 1111 1111 =&gt; Immediate operand, r = 0, n 255</a:t>
            </a:r>
            <a:endParaRPr lang="en-US" dirty="0" smtClean="0">
              <a:solidFill>
                <a:srgbClr val="009900"/>
              </a:solidFill>
            </a:endParaRPr>
          </a:p>
          <a:p>
            <a:pPr lvl="1"/>
            <a:r>
              <a:rPr lang="en-GB" b="1" dirty="0" smtClean="0">
                <a:latin typeface="Consolas" pitchFamily="49" charset="0"/>
                <a:cs typeface="Consolas" pitchFamily="49" charset="0"/>
              </a:rPr>
              <a:t>e3a010ff </a:t>
            </a:r>
            <a:r>
              <a:rPr lang="en-GB" b="1" dirty="0" err="1" smtClean="0">
                <a:latin typeface="Consolas" pitchFamily="49" charset="0"/>
                <a:cs typeface="Consolas" pitchFamily="49" charset="0"/>
              </a:rPr>
              <a:t>mov</a:t>
            </a:r>
            <a:r>
              <a:rPr lang="en-GB" b="1" dirty="0" smtClean="0">
                <a:latin typeface="Consolas" pitchFamily="49" charset="0"/>
                <a:cs typeface="Consolas" pitchFamily="49" charset="0"/>
              </a:rPr>
              <a:t> r1, #255 ; 0xff </a:t>
            </a:r>
          </a:p>
          <a:p>
            <a:pPr lvl="2"/>
            <a:r>
              <a:rPr lang="en-GB" dirty="0" smtClean="0"/>
              <a:t>0xe3a010ff =&gt; 0b1110 0011 1010 0000 </a:t>
            </a:r>
            <a:r>
              <a:rPr lang="en-GB" dirty="0" smtClean="0">
                <a:solidFill>
                  <a:srgbClr val="FF0000"/>
                </a:solidFill>
              </a:rPr>
              <a:t>0001</a:t>
            </a:r>
            <a:r>
              <a:rPr lang="en-GB" dirty="0" smtClean="0"/>
              <a:t> 0000 1111 1111 </a:t>
            </a:r>
          </a:p>
          <a:p>
            <a:pPr lvl="2"/>
            <a:r>
              <a:rPr lang="en-GB" dirty="0" smtClean="0">
                <a:solidFill>
                  <a:srgbClr val="FF0000"/>
                </a:solidFill>
              </a:rPr>
              <a:t>0001 =&gt; </a:t>
            </a:r>
            <a:r>
              <a:rPr lang="en-GB" dirty="0" err="1" smtClean="0">
                <a:solidFill>
                  <a:srgbClr val="FF0000"/>
                </a:solidFill>
              </a:rPr>
              <a:t>Rn</a:t>
            </a:r>
            <a:r>
              <a:rPr lang="en-GB" dirty="0" smtClean="0">
                <a:solidFill>
                  <a:srgbClr val="FF0000"/>
                </a:solidFill>
              </a:rPr>
              <a:t> is r1</a:t>
            </a:r>
            <a:endParaRPr lang="en-US" dirty="0" smtClean="0">
              <a:solidFill>
                <a:srgbClr val="FF0000"/>
              </a:solidFill>
            </a:endParaRPr>
          </a:p>
          <a:p>
            <a:pPr lvl="1"/>
            <a:r>
              <a:rPr lang="en-GB" b="1" dirty="0" smtClean="0">
                <a:latin typeface="Consolas" pitchFamily="49" charset="0"/>
                <a:cs typeface="Consolas" pitchFamily="49" charset="0"/>
              </a:rPr>
              <a:t>e3a004ff </a:t>
            </a:r>
            <a:r>
              <a:rPr lang="en-GB" b="1" dirty="0" err="1" smtClean="0">
                <a:latin typeface="Consolas" pitchFamily="49" charset="0"/>
                <a:cs typeface="Consolas" pitchFamily="49" charset="0"/>
              </a:rPr>
              <a:t>mov</a:t>
            </a:r>
            <a:r>
              <a:rPr lang="en-GB" b="1" dirty="0" smtClean="0">
                <a:latin typeface="Consolas" pitchFamily="49" charset="0"/>
                <a:cs typeface="Consolas" pitchFamily="49" charset="0"/>
              </a:rPr>
              <a:t> r1, #-16777216 ; 0xff000000 </a:t>
            </a:r>
          </a:p>
          <a:p>
            <a:pPr lvl="2"/>
            <a:r>
              <a:rPr lang="en-GB" dirty="0" smtClean="0"/>
              <a:t>0xe3a004ff =&gt; 0b1110 0011 1010 0000 0000 </a:t>
            </a:r>
            <a:r>
              <a:rPr lang="en-GB" dirty="0" smtClean="0">
                <a:solidFill>
                  <a:srgbClr val="7030A0"/>
                </a:solidFill>
              </a:rPr>
              <a:t>0100 1111 1111 </a:t>
            </a:r>
          </a:p>
          <a:p>
            <a:pPr lvl="2"/>
            <a:r>
              <a:rPr lang="en-GB" dirty="0" smtClean="0">
                <a:solidFill>
                  <a:srgbClr val="7030A0"/>
                </a:solidFill>
              </a:rPr>
              <a:t>0100 1111 1111 =&gt; Immediate operand, r = 4, n = 255</a:t>
            </a:r>
            <a:endParaRPr lang="en-US" dirty="0" smtClean="0">
              <a:solidFill>
                <a:srgbClr val="7030A0"/>
              </a:solidFill>
            </a:endParaRPr>
          </a:p>
          <a:p>
            <a:endParaRPr lang="en-US" dirty="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Literal Pool</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en-US" sz="2400" dirty="0" smtClean="0"/>
              <a:t>If constant cannot be encoded by an even right shift of 8 bits, the assembler:</a:t>
            </a:r>
          </a:p>
          <a:p>
            <a:pPr lvl="1"/>
            <a:r>
              <a:rPr lang="en-US" sz="2400" dirty="0" smtClean="0"/>
              <a:t>places the value in a </a:t>
            </a:r>
            <a:r>
              <a:rPr lang="en-US" sz="2400" i="1" dirty="0" smtClean="0"/>
              <a:t>literal pool</a:t>
            </a:r>
            <a:r>
              <a:rPr lang="en-US" sz="2400" dirty="0" smtClean="0"/>
              <a:t> (a portion of memory embedded in the code to hold constant values)</a:t>
            </a:r>
          </a:p>
          <a:p>
            <a:pPr lvl="1"/>
            <a:r>
              <a:rPr lang="en-US" sz="2400" dirty="0" smtClean="0"/>
              <a:t>generates an LDR instruction with a PC-relative address that reads the constant from the literal pool</a:t>
            </a:r>
          </a:p>
          <a:p>
            <a:pPr lvl="1">
              <a:buNone/>
            </a:pPr>
            <a:endParaRPr lang="en-US" sz="2400" dirty="0" smtClean="0"/>
          </a:p>
          <a:p>
            <a:r>
              <a:rPr lang="en-US" sz="2400" dirty="0" smtClean="0"/>
              <a:t>The assembler places a literal pool at the end of each section.</a:t>
            </a:r>
          </a:p>
          <a:p>
            <a:pPr>
              <a:buNone/>
            </a:pPr>
            <a:endParaRPr lang="en-US" sz="2400" dirty="0" smtClean="0"/>
          </a:p>
          <a:p>
            <a:r>
              <a:rPr lang="en-US" sz="2400" dirty="0" smtClean="0"/>
              <a:t>The offset from the PC to the constant must be: </a:t>
            </a:r>
          </a:p>
          <a:p>
            <a:pPr lvl="1"/>
            <a:r>
              <a:rPr lang="en-US" sz="2400" dirty="0" smtClean="0"/>
              <a:t>less than 4KB in ARM, but can be in either direction</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Literal Pool – 2</a:t>
            </a:r>
            <a:endParaRPr lang="en-US" dirty="0"/>
          </a:p>
        </p:txBody>
      </p:sp>
      <p:sp>
        <p:nvSpPr>
          <p:cNvPr id="3" name="Text Placeholder 2"/>
          <p:cNvSpPr>
            <a:spLocks noGrp="1"/>
          </p:cNvSpPr>
          <p:nvPr>
            <p:ph type="body" sz="quarter" idx="10"/>
          </p:nvPr>
        </p:nvSpPr>
        <p:spPr/>
        <p:txBody>
          <a:bodyPr>
            <a:normAutofit fontScale="85000" lnSpcReduction="10000"/>
          </a:bodyPr>
          <a:lstStyle/>
          <a:p>
            <a:r>
              <a:rPr lang="en-US" sz="2800" dirty="0" smtClean="0"/>
              <a:t>In large sections the pool can be out of range of one or more LDR instructions. </a:t>
            </a:r>
          </a:p>
          <a:p>
            <a:pPr>
              <a:buNone/>
            </a:pPr>
            <a:endParaRPr lang="en-US" sz="2800" dirty="0" smtClean="0"/>
          </a:p>
          <a:p>
            <a:r>
              <a:rPr lang="en-US" sz="2800" dirty="0" smtClean="0"/>
              <a:t>If the next literal pool is out of range, the assembler generates an error message</a:t>
            </a:r>
          </a:p>
          <a:p>
            <a:pPr lvl="1"/>
            <a:r>
              <a:rPr lang="en-US" sz="2800" dirty="0" smtClean="0"/>
              <a:t>“Error: invalid literal constant: pool needs to be closer”</a:t>
            </a:r>
          </a:p>
          <a:p>
            <a:pPr lvl="1">
              <a:buNone/>
            </a:pPr>
            <a:endParaRPr lang="en-US" sz="2800" dirty="0" smtClean="0"/>
          </a:p>
          <a:p>
            <a:r>
              <a:rPr lang="en-US" sz="2800" dirty="0" smtClean="0"/>
              <a:t>must place literal pools where the processor does not attempt to execute them as instructions. </a:t>
            </a:r>
          </a:p>
          <a:p>
            <a:pPr lvl="1"/>
            <a:r>
              <a:rPr lang="en-US" sz="2800" dirty="0" smtClean="0"/>
              <a:t>after unconditional branch instructions, </a:t>
            </a:r>
          </a:p>
          <a:p>
            <a:pPr lvl="1"/>
            <a:r>
              <a:rPr lang="en-US" sz="2800" dirty="0" smtClean="0"/>
              <a:t>after the return instruction at the end of a subroutine.</a:t>
            </a:r>
          </a:p>
          <a:p>
            <a:endParaRPr lang="en-US"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LDR Pseudo Instruction</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t>Assembler provides a method which will load ANY 32 bit constant:</a:t>
            </a:r>
          </a:p>
          <a:p>
            <a:pPr lvl="1"/>
            <a:r>
              <a:rPr lang="en-US" dirty="0" smtClean="0">
                <a:latin typeface="Consolas" pitchFamily="49" charset="0"/>
                <a:cs typeface="Consolas" pitchFamily="49" charset="0"/>
              </a:rPr>
              <a:t>LDR rd,=numeric constant</a:t>
            </a:r>
          </a:p>
          <a:p>
            <a:pPr>
              <a:buNone/>
            </a:pPr>
            <a:endParaRPr lang="en-US" dirty="0" smtClean="0"/>
          </a:p>
          <a:p>
            <a:r>
              <a:rPr lang="en-US" dirty="0" smtClean="0"/>
              <a:t>if the constant can be constructed using either a MOV or MVN then this will be the instruction actually generated</a:t>
            </a:r>
          </a:p>
          <a:p>
            <a:pPr>
              <a:buNone/>
            </a:pPr>
            <a:endParaRPr lang="en-US" dirty="0" smtClean="0"/>
          </a:p>
          <a:p>
            <a:r>
              <a:rPr lang="en-US" dirty="0" smtClean="0"/>
              <a:t>otherwise, the assembler will produce an LDR instruction with a PC‐relative address to read the constant from a literal pool.</a:t>
            </a:r>
          </a:p>
          <a:p>
            <a:pPr>
              <a:buNone/>
            </a:pPr>
            <a:endParaRPr lang="en-US" dirty="0" smtClean="0"/>
          </a:p>
          <a:p>
            <a:r>
              <a:rPr lang="en-US" dirty="0" smtClean="0"/>
              <a:t>this mechanism will always generate the best instruction for a given case </a:t>
            </a:r>
          </a:p>
          <a:p>
            <a:endParaRPr lang="en-US" b="1" dirty="0" smtClean="0"/>
          </a:p>
          <a:p>
            <a:endParaRPr lang="en-US"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Execution</a:t>
            </a:r>
            <a:endParaRPr lang="en-US" dirty="0"/>
          </a:p>
        </p:txBody>
      </p:sp>
      <p:sp>
        <p:nvSpPr>
          <p:cNvPr id="3" name="Text Placeholder 2"/>
          <p:cNvSpPr>
            <a:spLocks noGrp="1"/>
          </p:cNvSpPr>
          <p:nvPr>
            <p:ph type="body" sz="quarter" idx="10"/>
          </p:nvPr>
        </p:nvSpPr>
        <p:spPr/>
        <p:txBody>
          <a:bodyPr>
            <a:normAutofit fontScale="92500" lnSpcReduction="20000"/>
          </a:bodyPr>
          <a:lstStyle/>
          <a:p>
            <a:r>
              <a:rPr lang="en-US" sz="2600" dirty="0" smtClean="0"/>
              <a:t>Most instructions contain a condition field which determines whether the CPU will execute them.</a:t>
            </a:r>
          </a:p>
          <a:p>
            <a:pPr>
              <a:buNone/>
            </a:pPr>
            <a:endParaRPr lang="en-US" sz="2400" dirty="0" smtClean="0"/>
          </a:p>
          <a:p>
            <a:r>
              <a:rPr lang="en-US" sz="2600" dirty="0" smtClean="0"/>
              <a:t>Non‐executed instructions consume 1 cycle.</a:t>
            </a:r>
          </a:p>
          <a:p>
            <a:pPr lvl="1"/>
            <a:r>
              <a:rPr lang="en-US" dirty="0" smtClean="0"/>
              <a:t>Can’t collapse the instruction like a NOP. Still have to complete cycle so as to allow fetching and decoding of the following instructions. </a:t>
            </a:r>
          </a:p>
          <a:p>
            <a:pPr lvl="1">
              <a:buNone/>
            </a:pPr>
            <a:endParaRPr lang="en-US" dirty="0" smtClean="0"/>
          </a:p>
          <a:p>
            <a:r>
              <a:rPr lang="en-US" sz="2600" dirty="0" smtClean="0"/>
              <a:t>This removes the need for many branches, which stall the pipeline (3 cycles to refill).</a:t>
            </a:r>
          </a:p>
          <a:p>
            <a:pPr lvl="1"/>
            <a:r>
              <a:rPr lang="en-US" sz="2100" dirty="0" smtClean="0"/>
              <a:t>Allows very dense in‐line code, without branches.</a:t>
            </a:r>
          </a:p>
          <a:p>
            <a:pPr lvl="1"/>
            <a:r>
              <a:rPr lang="en-US" dirty="0" smtClean="0"/>
              <a:t>The Time penalty of not executing several conditional instructions is frequently less than overhead of the branch or subroutine call that would otherwise be needed.</a:t>
            </a:r>
            <a:endParaRPr lang="en-US" sz="2400"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Instructions</a:t>
            </a:r>
            <a:endParaRPr lang="en-US" dirty="0"/>
          </a:p>
        </p:txBody>
      </p:sp>
      <p:sp>
        <p:nvSpPr>
          <p:cNvPr id="3" name="Text Placeholder 2"/>
          <p:cNvSpPr>
            <a:spLocks noGrp="1"/>
          </p:cNvSpPr>
          <p:nvPr>
            <p:ph type="body" sz="quarter" idx="10"/>
          </p:nvPr>
        </p:nvSpPr>
        <p:spPr>
          <a:xfrm>
            <a:off x="1109663" y="1069675"/>
            <a:ext cx="7694612" cy="4991401"/>
          </a:xfrm>
        </p:spPr>
        <p:txBody>
          <a:bodyPr>
            <a:normAutofit/>
          </a:bodyPr>
          <a:lstStyle/>
          <a:p>
            <a:r>
              <a:rPr lang="en-US" sz="1200" b="1" dirty="0" smtClean="0">
                <a:solidFill>
                  <a:srgbClr val="0070C0"/>
                </a:solidFill>
                <a:latin typeface="Consolas" pitchFamily="49" charset="0"/>
                <a:cs typeface="Consolas" pitchFamily="49" charset="0"/>
              </a:rPr>
              <a:t>B{&lt;</a:t>
            </a:r>
            <a:r>
              <a:rPr lang="en-US" sz="1200" b="1" dirty="0" err="1" smtClean="0">
                <a:solidFill>
                  <a:srgbClr val="0070C0"/>
                </a:solidFill>
                <a:latin typeface="Consolas" pitchFamily="49" charset="0"/>
                <a:cs typeface="Consolas" pitchFamily="49" charset="0"/>
              </a:rPr>
              <a:t>cond</a:t>
            </a:r>
            <a:r>
              <a:rPr lang="en-US" sz="1200" b="1" dirty="0" smtClean="0">
                <a:solidFill>
                  <a:srgbClr val="0070C0"/>
                </a:solidFill>
                <a:latin typeface="Consolas" pitchFamily="49" charset="0"/>
                <a:cs typeface="Consolas" pitchFamily="49" charset="0"/>
              </a:rPr>
              <a:t>&gt;} label</a:t>
            </a:r>
          </a:p>
          <a:p>
            <a:pPr lvl="1"/>
            <a:r>
              <a:rPr lang="en-US" sz="1100" dirty="0" smtClean="0">
                <a:solidFill>
                  <a:schemeClr val="tx1"/>
                </a:solidFill>
                <a:cs typeface="Consolas" pitchFamily="49" charset="0"/>
              </a:rPr>
              <a:t>branch </a:t>
            </a:r>
          </a:p>
          <a:p>
            <a:pPr lvl="1"/>
            <a:r>
              <a:rPr lang="en-US" sz="1100" dirty="0" smtClean="0">
                <a:solidFill>
                  <a:schemeClr val="tx1"/>
                </a:solidFill>
                <a:cs typeface="Consolas" pitchFamily="49" charset="0"/>
              </a:rPr>
              <a:t>pc = label</a:t>
            </a:r>
          </a:p>
          <a:p>
            <a:r>
              <a:rPr lang="en-US" sz="1200" b="1" dirty="0" smtClean="0">
                <a:solidFill>
                  <a:srgbClr val="0070C0"/>
                </a:solidFill>
                <a:latin typeface="Consolas" pitchFamily="49" charset="0"/>
                <a:cs typeface="Consolas" pitchFamily="49" charset="0"/>
              </a:rPr>
              <a:t>BL{&lt;</a:t>
            </a:r>
            <a:r>
              <a:rPr lang="en-US" sz="1200" b="1" dirty="0" err="1" smtClean="0">
                <a:solidFill>
                  <a:srgbClr val="0070C0"/>
                </a:solidFill>
                <a:latin typeface="Consolas" pitchFamily="49" charset="0"/>
                <a:cs typeface="Consolas" pitchFamily="49" charset="0"/>
              </a:rPr>
              <a:t>cond</a:t>
            </a:r>
            <a:r>
              <a:rPr lang="en-US" sz="1200" b="1" dirty="0" smtClean="0">
                <a:solidFill>
                  <a:srgbClr val="0070C0"/>
                </a:solidFill>
                <a:latin typeface="Consolas" pitchFamily="49" charset="0"/>
                <a:cs typeface="Consolas" pitchFamily="49" charset="0"/>
              </a:rPr>
              <a:t>&gt;} label</a:t>
            </a:r>
          </a:p>
          <a:p>
            <a:pPr lvl="1"/>
            <a:r>
              <a:rPr lang="en-US" sz="1100" dirty="0" smtClean="0">
                <a:solidFill>
                  <a:schemeClr val="tx1"/>
                </a:solidFill>
                <a:cs typeface="Consolas" pitchFamily="49" charset="0"/>
              </a:rPr>
              <a:t>branch with link </a:t>
            </a:r>
          </a:p>
          <a:p>
            <a:pPr lvl="1"/>
            <a:r>
              <a:rPr lang="en-US" sz="1100" dirty="0" smtClean="0">
                <a:solidFill>
                  <a:schemeClr val="tx1"/>
                </a:solidFill>
                <a:cs typeface="Consolas" pitchFamily="49" charset="0"/>
              </a:rPr>
              <a:t>pc = label</a:t>
            </a:r>
          </a:p>
          <a:p>
            <a:pPr lvl="1"/>
            <a:r>
              <a:rPr lang="en-US" sz="1100" dirty="0" err="1" smtClean="0">
                <a:solidFill>
                  <a:schemeClr val="tx1"/>
                </a:solidFill>
                <a:cs typeface="Consolas" pitchFamily="49" charset="0"/>
              </a:rPr>
              <a:t>lr</a:t>
            </a:r>
            <a:r>
              <a:rPr lang="en-US" sz="1100" dirty="0" smtClean="0">
                <a:solidFill>
                  <a:schemeClr val="tx1"/>
                </a:solidFill>
                <a:cs typeface="Consolas" pitchFamily="49" charset="0"/>
              </a:rPr>
              <a:t> = address of the next instruction after the BL</a:t>
            </a:r>
          </a:p>
          <a:p>
            <a:r>
              <a:rPr lang="en-US" sz="1200" b="1" dirty="0" smtClean="0">
                <a:solidFill>
                  <a:srgbClr val="0070C0"/>
                </a:solidFill>
                <a:latin typeface="Consolas" pitchFamily="49" charset="0"/>
                <a:cs typeface="Consolas" pitchFamily="49" charset="0"/>
              </a:rPr>
              <a:t>BX{&lt;</a:t>
            </a:r>
            <a:r>
              <a:rPr lang="en-US" sz="1200" b="1" dirty="0" err="1" smtClean="0">
                <a:solidFill>
                  <a:srgbClr val="0070C0"/>
                </a:solidFill>
                <a:latin typeface="Consolas" pitchFamily="49" charset="0"/>
                <a:cs typeface="Consolas" pitchFamily="49" charset="0"/>
              </a:rPr>
              <a:t>cond</a:t>
            </a:r>
            <a:r>
              <a:rPr lang="en-US" sz="1200" b="1" dirty="0" smtClean="0">
                <a:solidFill>
                  <a:srgbClr val="0070C0"/>
                </a:solidFill>
                <a:latin typeface="Consolas" pitchFamily="49" charset="0"/>
                <a:cs typeface="Consolas" pitchFamily="49" charset="0"/>
              </a:rPr>
              <a:t>&gt;} </a:t>
            </a:r>
            <a:r>
              <a:rPr lang="en-US" sz="1200" b="1" dirty="0" err="1" smtClean="0">
                <a:solidFill>
                  <a:srgbClr val="0070C0"/>
                </a:solidFill>
                <a:latin typeface="Consolas" pitchFamily="49" charset="0"/>
                <a:cs typeface="Consolas" pitchFamily="49" charset="0"/>
              </a:rPr>
              <a:t>Rm</a:t>
            </a:r>
            <a:endParaRPr lang="en-US" sz="1200" b="1" dirty="0" smtClean="0">
              <a:solidFill>
                <a:srgbClr val="0070C0"/>
              </a:solidFill>
              <a:latin typeface="Consolas" pitchFamily="49" charset="0"/>
              <a:cs typeface="Consolas" pitchFamily="49" charset="0"/>
            </a:endParaRPr>
          </a:p>
          <a:p>
            <a:pPr lvl="1"/>
            <a:r>
              <a:rPr lang="en-US" sz="1100" dirty="0" smtClean="0">
                <a:solidFill>
                  <a:schemeClr val="tx1"/>
                </a:solidFill>
                <a:cs typeface="Consolas" pitchFamily="49" charset="0"/>
              </a:rPr>
              <a:t>branch exchange </a:t>
            </a:r>
          </a:p>
          <a:p>
            <a:pPr lvl="1"/>
            <a:r>
              <a:rPr lang="en-US" sz="1100" dirty="0" smtClean="0">
                <a:solidFill>
                  <a:schemeClr val="tx1"/>
                </a:solidFill>
                <a:cs typeface="Consolas" pitchFamily="49" charset="0"/>
              </a:rPr>
              <a:t>pc = </a:t>
            </a:r>
            <a:r>
              <a:rPr lang="en-US" sz="1100" dirty="0" err="1" smtClean="0">
                <a:solidFill>
                  <a:schemeClr val="tx1"/>
                </a:solidFill>
                <a:cs typeface="Consolas" pitchFamily="49" charset="0"/>
              </a:rPr>
              <a:t>Rm</a:t>
            </a:r>
            <a:r>
              <a:rPr lang="en-US" sz="1100" dirty="0" smtClean="0">
                <a:solidFill>
                  <a:schemeClr val="tx1"/>
                </a:solidFill>
                <a:cs typeface="Consolas" pitchFamily="49" charset="0"/>
              </a:rPr>
              <a:t> &amp; 0xfffffffe, T = </a:t>
            </a:r>
            <a:r>
              <a:rPr lang="en-US" sz="1100" dirty="0" err="1" smtClean="0">
                <a:solidFill>
                  <a:schemeClr val="tx1"/>
                </a:solidFill>
                <a:cs typeface="Consolas" pitchFamily="49" charset="0"/>
              </a:rPr>
              <a:t>Rm</a:t>
            </a:r>
            <a:r>
              <a:rPr lang="en-US" sz="1100" dirty="0" smtClean="0">
                <a:solidFill>
                  <a:schemeClr val="tx1"/>
                </a:solidFill>
                <a:cs typeface="Consolas" pitchFamily="49" charset="0"/>
              </a:rPr>
              <a:t> &amp; 1</a:t>
            </a:r>
          </a:p>
          <a:p>
            <a:r>
              <a:rPr lang="en-US" sz="1200" b="1" dirty="0" smtClean="0">
                <a:solidFill>
                  <a:srgbClr val="0070C0"/>
                </a:solidFill>
                <a:latin typeface="Consolas" pitchFamily="49" charset="0"/>
                <a:cs typeface="Consolas" pitchFamily="49" charset="0"/>
              </a:rPr>
              <a:t>BLX{&lt;</a:t>
            </a:r>
            <a:r>
              <a:rPr lang="en-US" sz="1200" b="1" dirty="0" err="1" smtClean="0">
                <a:solidFill>
                  <a:srgbClr val="0070C0"/>
                </a:solidFill>
                <a:latin typeface="Consolas" pitchFamily="49" charset="0"/>
                <a:cs typeface="Consolas" pitchFamily="49" charset="0"/>
              </a:rPr>
              <a:t>cond</a:t>
            </a:r>
            <a:r>
              <a:rPr lang="en-US" sz="1200" b="1" dirty="0" smtClean="0">
                <a:solidFill>
                  <a:srgbClr val="0070C0"/>
                </a:solidFill>
                <a:latin typeface="Consolas" pitchFamily="49" charset="0"/>
                <a:cs typeface="Consolas" pitchFamily="49" charset="0"/>
              </a:rPr>
              <a:t>&gt;} label | </a:t>
            </a:r>
            <a:r>
              <a:rPr lang="en-US" sz="1200" b="1" dirty="0" err="1" smtClean="0">
                <a:solidFill>
                  <a:srgbClr val="0070C0"/>
                </a:solidFill>
                <a:latin typeface="Consolas" pitchFamily="49" charset="0"/>
                <a:cs typeface="Consolas" pitchFamily="49" charset="0"/>
              </a:rPr>
              <a:t>Rm</a:t>
            </a:r>
            <a:endParaRPr lang="en-US" sz="1200" b="1" dirty="0" smtClean="0">
              <a:solidFill>
                <a:srgbClr val="0070C0"/>
              </a:solidFill>
              <a:latin typeface="Consolas" pitchFamily="49" charset="0"/>
              <a:cs typeface="Consolas" pitchFamily="49" charset="0"/>
            </a:endParaRPr>
          </a:p>
          <a:p>
            <a:pPr lvl="1"/>
            <a:r>
              <a:rPr lang="en-US" sz="1100" dirty="0" smtClean="0">
                <a:solidFill>
                  <a:schemeClr val="tx1"/>
                </a:solidFill>
                <a:cs typeface="Consolas" pitchFamily="49" charset="0"/>
              </a:rPr>
              <a:t>branch exchange with link </a:t>
            </a:r>
          </a:p>
          <a:p>
            <a:pPr lvl="1"/>
            <a:r>
              <a:rPr lang="en-US" sz="1100" dirty="0" smtClean="0">
                <a:solidFill>
                  <a:schemeClr val="tx1"/>
                </a:solidFill>
                <a:cs typeface="Consolas" pitchFamily="49" charset="0"/>
              </a:rPr>
              <a:t>pc = label, T = 1</a:t>
            </a:r>
          </a:p>
          <a:p>
            <a:pPr lvl="1"/>
            <a:r>
              <a:rPr lang="en-US" sz="1100" dirty="0" smtClean="0">
                <a:solidFill>
                  <a:schemeClr val="tx1"/>
                </a:solidFill>
                <a:cs typeface="Consolas" pitchFamily="49" charset="0"/>
              </a:rPr>
              <a:t>pc = </a:t>
            </a:r>
            <a:r>
              <a:rPr lang="en-US" sz="1100" dirty="0" err="1" smtClean="0">
                <a:solidFill>
                  <a:schemeClr val="tx1"/>
                </a:solidFill>
                <a:cs typeface="Consolas" pitchFamily="49" charset="0"/>
              </a:rPr>
              <a:t>Rm</a:t>
            </a:r>
            <a:r>
              <a:rPr lang="en-US" sz="1100" dirty="0" smtClean="0">
                <a:solidFill>
                  <a:schemeClr val="tx1"/>
                </a:solidFill>
                <a:cs typeface="Consolas" pitchFamily="49" charset="0"/>
              </a:rPr>
              <a:t> &amp; 0xfffffffe, T = </a:t>
            </a:r>
            <a:r>
              <a:rPr lang="en-US" sz="1100" dirty="0" err="1" smtClean="0">
                <a:solidFill>
                  <a:schemeClr val="tx1"/>
                </a:solidFill>
                <a:cs typeface="Consolas" pitchFamily="49" charset="0"/>
              </a:rPr>
              <a:t>Rm</a:t>
            </a:r>
            <a:r>
              <a:rPr lang="en-US" sz="1100" dirty="0" smtClean="0">
                <a:solidFill>
                  <a:schemeClr val="tx1"/>
                </a:solidFill>
                <a:cs typeface="Consolas" pitchFamily="49" charset="0"/>
              </a:rPr>
              <a:t> &amp; 1</a:t>
            </a:r>
          </a:p>
          <a:p>
            <a:pPr lvl="1"/>
            <a:r>
              <a:rPr lang="en-US" sz="1100" dirty="0" err="1" smtClean="0">
                <a:solidFill>
                  <a:schemeClr val="tx1"/>
                </a:solidFill>
                <a:cs typeface="Consolas" pitchFamily="49" charset="0"/>
              </a:rPr>
              <a:t>lr</a:t>
            </a:r>
            <a:r>
              <a:rPr lang="en-US" sz="1100" dirty="0" smtClean="0">
                <a:solidFill>
                  <a:schemeClr val="tx1"/>
                </a:solidFill>
                <a:cs typeface="Consolas" pitchFamily="49" charset="0"/>
              </a:rPr>
              <a:t> = address of the next instruction after the BLX</a:t>
            </a:r>
          </a:p>
          <a:p>
            <a:r>
              <a:rPr lang="en-US" sz="1100" dirty="0" smtClean="0">
                <a:solidFill>
                  <a:schemeClr val="tx1"/>
                </a:solidFill>
                <a:cs typeface="Consolas" pitchFamily="49" charset="0"/>
              </a:rPr>
              <a:t>address label is stored in the instruction as a signed pc-relative offset </a:t>
            </a:r>
          </a:p>
          <a:p>
            <a:pPr lvl="1"/>
            <a:r>
              <a:rPr lang="en-US" sz="1100" dirty="0" smtClean="0">
                <a:solidFill>
                  <a:schemeClr val="tx1"/>
                </a:solidFill>
                <a:cs typeface="Consolas" pitchFamily="49" charset="0"/>
              </a:rPr>
              <a:t>must be within approximately 32 MB of the branch instruction</a:t>
            </a:r>
          </a:p>
          <a:p>
            <a:r>
              <a:rPr lang="en-US" sz="1100" dirty="0" smtClean="0">
                <a:solidFill>
                  <a:schemeClr val="tx1"/>
                </a:solidFill>
                <a:cs typeface="Consolas" pitchFamily="49" charset="0"/>
              </a:rPr>
              <a:t>T refers to the Thumb bit in the </a:t>
            </a:r>
            <a:r>
              <a:rPr lang="en-US" sz="1100" dirty="0" err="1" smtClean="0">
                <a:solidFill>
                  <a:schemeClr val="tx1"/>
                </a:solidFill>
                <a:cs typeface="Consolas" pitchFamily="49" charset="0"/>
              </a:rPr>
              <a:t>cpsr</a:t>
            </a:r>
            <a:r>
              <a:rPr lang="en-US" sz="1100" dirty="0" smtClean="0">
                <a:solidFill>
                  <a:schemeClr val="tx1"/>
                </a:solidFill>
                <a:cs typeface="Consolas" pitchFamily="49" charset="0"/>
              </a:rPr>
              <a:t>. </a:t>
            </a:r>
          </a:p>
          <a:p>
            <a:pPr lvl="1"/>
            <a:r>
              <a:rPr lang="en-US" sz="1100" dirty="0" smtClean="0">
                <a:solidFill>
                  <a:schemeClr val="tx1"/>
                </a:solidFill>
                <a:cs typeface="Consolas" pitchFamily="49" charset="0"/>
              </a:rPr>
              <a:t>When instructions set T, the ARM switches to Thumb state.</a:t>
            </a:r>
            <a:endParaRPr lang="en-US" sz="1100" dirty="0">
              <a:solidFill>
                <a:schemeClr val="tx1"/>
              </a:solidFill>
              <a:cs typeface="Consolas" pitchFamily="49" charset="0"/>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Track 2 Agenda</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solidFill>
                  <a:schemeClr val="accent4">
                    <a:lumMod val="60000"/>
                    <a:lumOff val="40000"/>
                  </a:schemeClr>
                </a:solidFill>
              </a:rPr>
              <a:t>Track 1 : 8</a:t>
            </a:r>
            <a:r>
              <a:rPr lang="en-US" baseline="30000" dirty="0" smtClean="0">
                <a:solidFill>
                  <a:schemeClr val="accent4">
                    <a:lumMod val="60000"/>
                    <a:lumOff val="40000"/>
                  </a:schemeClr>
                </a:solidFill>
              </a:rPr>
              <a:t>th</a:t>
            </a:r>
            <a:r>
              <a:rPr lang="en-US" dirty="0" smtClean="0">
                <a:solidFill>
                  <a:schemeClr val="accent4">
                    <a:lumMod val="60000"/>
                    <a:lumOff val="40000"/>
                  </a:schemeClr>
                </a:solidFill>
              </a:rPr>
              <a:t> Oct 2013</a:t>
            </a:r>
          </a:p>
          <a:p>
            <a:pPr lvl="1"/>
            <a:r>
              <a:rPr lang="en-US" dirty="0" smtClean="0">
                <a:solidFill>
                  <a:schemeClr val="accent4">
                    <a:lumMod val="60000"/>
                    <a:lumOff val="40000"/>
                  </a:schemeClr>
                </a:solidFill>
              </a:rPr>
              <a:t>ARMv7 Recap</a:t>
            </a:r>
          </a:p>
          <a:p>
            <a:pPr lvl="1"/>
            <a:r>
              <a:rPr lang="en-US" altLang="zh-TW" dirty="0" smtClean="0">
                <a:solidFill>
                  <a:schemeClr val="accent4">
                    <a:lumMod val="60000"/>
                    <a:lumOff val="40000"/>
                  </a:schemeClr>
                </a:solidFill>
              </a:rPr>
              <a:t>ARM Procedure Call Standard</a:t>
            </a:r>
            <a:r>
              <a:rPr lang="en-US" dirty="0" smtClean="0">
                <a:solidFill>
                  <a:schemeClr val="accent4">
                    <a:lumMod val="60000"/>
                    <a:lumOff val="40000"/>
                  </a:schemeClr>
                </a:solidFill>
              </a:rPr>
              <a:t>(APCS)</a:t>
            </a:r>
          </a:p>
          <a:p>
            <a:pPr lvl="1"/>
            <a:r>
              <a:rPr lang="en-US" dirty="0" smtClean="0">
                <a:solidFill>
                  <a:schemeClr val="accent4">
                    <a:lumMod val="60000"/>
                    <a:lumOff val="40000"/>
                  </a:schemeClr>
                </a:solidFill>
              </a:rPr>
              <a:t>ARM Functional Model</a:t>
            </a:r>
          </a:p>
          <a:p>
            <a:pPr lvl="1"/>
            <a:r>
              <a:rPr lang="en-US" dirty="0" smtClean="0">
                <a:solidFill>
                  <a:schemeClr val="accent4">
                    <a:lumMod val="60000"/>
                    <a:lumOff val="40000"/>
                  </a:schemeClr>
                </a:solidFill>
              </a:rPr>
              <a:t>ARM Bring up/Boot up (Simple hardware)</a:t>
            </a:r>
          </a:p>
          <a:p>
            <a:pPr lvl="1"/>
            <a:r>
              <a:rPr lang="en-US" dirty="0" smtClean="0">
                <a:solidFill>
                  <a:schemeClr val="accent4">
                    <a:lumMod val="60000"/>
                    <a:lumOff val="40000"/>
                  </a:schemeClr>
                </a:solidFill>
              </a:rPr>
              <a:t>ARM Bring up/Boot up (Complex hardware)</a:t>
            </a:r>
          </a:p>
          <a:p>
            <a:pPr lvl="1">
              <a:buNone/>
            </a:pPr>
            <a:endParaRPr lang="en-US" dirty="0" smtClean="0"/>
          </a:p>
          <a:p>
            <a:r>
              <a:rPr lang="en-US" dirty="0" smtClean="0"/>
              <a:t>Track 2 : 17</a:t>
            </a:r>
            <a:r>
              <a:rPr lang="en-US" baseline="30000" dirty="0" smtClean="0"/>
              <a:t>th</a:t>
            </a:r>
            <a:r>
              <a:rPr lang="en-US" dirty="0" smtClean="0"/>
              <a:t> Oct 2013</a:t>
            </a:r>
          </a:p>
          <a:p>
            <a:pPr lvl="1"/>
            <a:r>
              <a:rPr lang="en-US" dirty="0" smtClean="0"/>
              <a:t>ARM Instruction Set</a:t>
            </a:r>
          </a:p>
          <a:p>
            <a:pPr lvl="1"/>
            <a:r>
              <a:rPr lang="en-US" dirty="0" smtClean="0"/>
              <a:t>ARM Interrupt Model</a:t>
            </a:r>
          </a:p>
          <a:p>
            <a:pPr lvl="1"/>
            <a:r>
              <a:rPr lang="en-US" dirty="0" smtClean="0"/>
              <a:t>ARM Development Tools</a:t>
            </a:r>
          </a:p>
          <a:p>
            <a:pPr lvl="1"/>
            <a:r>
              <a:rPr lang="en-US" dirty="0" err="1" smtClean="0"/>
              <a:t>RealView</a:t>
            </a:r>
            <a:r>
              <a:rPr lang="en-US" dirty="0" smtClean="0"/>
              <a:t> ICE</a:t>
            </a:r>
          </a:p>
          <a:p>
            <a:endParaRPr lang="en-US" dirty="0" smtClean="0"/>
          </a:p>
          <a:p>
            <a:endParaRPr lang="en-US" dirty="0" smtClean="0"/>
          </a:p>
          <a:p>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Register Data Transfer</a:t>
            </a:r>
            <a:endParaRPr lang="en-US" dirty="0"/>
          </a:p>
        </p:txBody>
      </p:sp>
      <p:sp>
        <p:nvSpPr>
          <p:cNvPr id="3" name="Text Placeholder 2"/>
          <p:cNvSpPr>
            <a:spLocks noGrp="1"/>
          </p:cNvSpPr>
          <p:nvPr>
            <p:ph type="body" sz="quarter" idx="10"/>
          </p:nvPr>
        </p:nvSpPr>
        <p:spPr/>
        <p:txBody>
          <a:bodyPr>
            <a:normAutofit/>
          </a:bodyPr>
          <a:lstStyle/>
          <a:p>
            <a:pPr fontAlgn="auto">
              <a:spcAft>
                <a:spcPts val="0"/>
              </a:spcAft>
              <a:buClrTx/>
              <a:defRPr/>
            </a:pPr>
            <a:r>
              <a:rPr lang="en-US" altLang="zh-CN" dirty="0" smtClean="0"/>
              <a:t>Syntax:</a:t>
            </a:r>
          </a:p>
          <a:p>
            <a:pPr lvl="1" eaLnBrk="1" fontAlgn="auto" hangingPunct="1">
              <a:spcAft>
                <a:spcPts val="0"/>
              </a:spcAft>
              <a:buClr>
                <a:schemeClr val="accent1">
                  <a:lumMod val="75000"/>
                </a:schemeClr>
              </a:buClr>
              <a:defRPr/>
            </a:pPr>
            <a:r>
              <a:rPr lang="en-US" altLang="zh-CN" sz="2200" dirty="0" smtClean="0">
                <a:solidFill>
                  <a:srgbClr val="0070C0"/>
                </a:solidFill>
                <a:latin typeface="Consolas" pitchFamily="49" charset="0"/>
                <a:ea typeface="+mn-ea"/>
                <a:cs typeface="Consolas" pitchFamily="49" charset="0"/>
              </a:rPr>
              <a:t>LDR</a:t>
            </a:r>
            <a:r>
              <a:rPr lang="en-US" altLang="zh-CN" sz="2200" dirty="0" smtClean="0">
                <a:latin typeface="Consolas" pitchFamily="49" charset="0"/>
                <a:ea typeface="+mn-ea"/>
                <a:cs typeface="Consolas" pitchFamily="49" charset="0"/>
              </a:rPr>
              <a:t>{&lt;</a:t>
            </a:r>
            <a:r>
              <a:rPr lang="en-US" altLang="zh-CN" sz="2200" dirty="0" err="1" smtClean="0">
                <a:latin typeface="Consolas" pitchFamily="49" charset="0"/>
                <a:ea typeface="+mn-ea"/>
                <a:cs typeface="Consolas" pitchFamily="49" charset="0"/>
              </a:rPr>
              <a:t>cond</a:t>
            </a:r>
            <a:r>
              <a:rPr lang="en-US" altLang="zh-CN" sz="2200" dirty="0" smtClean="0">
                <a:latin typeface="Consolas" pitchFamily="49" charset="0"/>
                <a:ea typeface="+mn-ea"/>
                <a:cs typeface="Consolas" pitchFamily="49" charset="0"/>
              </a:rPr>
              <a:t>&gt;}{&lt;size&gt;} Rd, &lt;address&gt;</a:t>
            </a:r>
          </a:p>
          <a:p>
            <a:pPr lvl="1" eaLnBrk="1" fontAlgn="auto" hangingPunct="1">
              <a:spcAft>
                <a:spcPts val="0"/>
              </a:spcAft>
              <a:buClr>
                <a:schemeClr val="accent1">
                  <a:lumMod val="75000"/>
                </a:schemeClr>
              </a:buClr>
              <a:defRPr/>
            </a:pPr>
            <a:r>
              <a:rPr lang="en-US" altLang="zh-CN" sz="2200" dirty="0" smtClean="0">
                <a:solidFill>
                  <a:srgbClr val="0070C0"/>
                </a:solidFill>
                <a:latin typeface="Consolas" pitchFamily="49" charset="0"/>
                <a:ea typeface="+mn-ea"/>
                <a:cs typeface="Consolas" pitchFamily="49" charset="0"/>
              </a:rPr>
              <a:t>STR</a:t>
            </a:r>
            <a:r>
              <a:rPr lang="en-US" altLang="zh-CN" sz="2200" dirty="0" smtClean="0">
                <a:latin typeface="Consolas" pitchFamily="49" charset="0"/>
                <a:ea typeface="+mn-ea"/>
                <a:cs typeface="Consolas" pitchFamily="49" charset="0"/>
              </a:rPr>
              <a:t>{&lt;</a:t>
            </a:r>
            <a:r>
              <a:rPr lang="en-US" altLang="zh-CN" sz="2200" dirty="0" err="1" smtClean="0">
                <a:latin typeface="Consolas" pitchFamily="49" charset="0"/>
                <a:ea typeface="+mn-ea"/>
                <a:cs typeface="Consolas" pitchFamily="49" charset="0"/>
              </a:rPr>
              <a:t>cond</a:t>
            </a:r>
            <a:r>
              <a:rPr lang="en-US" altLang="zh-CN" sz="2200" dirty="0" smtClean="0">
                <a:latin typeface="Consolas" pitchFamily="49" charset="0"/>
                <a:ea typeface="+mn-ea"/>
                <a:cs typeface="Consolas" pitchFamily="49" charset="0"/>
              </a:rPr>
              <a:t>&gt;}{&lt;size&gt;} Rd, &lt;address&gt;</a:t>
            </a:r>
          </a:p>
          <a:p>
            <a:pPr lvl="1" eaLnBrk="1" fontAlgn="auto" hangingPunct="1">
              <a:spcAft>
                <a:spcPts val="0"/>
              </a:spcAft>
              <a:buClr>
                <a:schemeClr val="accent1">
                  <a:lumMod val="75000"/>
                </a:schemeClr>
              </a:buClr>
              <a:buNone/>
              <a:defRPr/>
            </a:pPr>
            <a:endParaRPr lang="en-US" altLang="zh-CN" sz="2200" dirty="0" smtClean="0">
              <a:latin typeface="Consolas" pitchFamily="49" charset="0"/>
              <a:ea typeface="+mn-ea"/>
              <a:cs typeface="Consolas" pitchFamily="49" charset="0"/>
            </a:endParaRPr>
          </a:p>
          <a:p>
            <a:pPr fontAlgn="auto">
              <a:spcAft>
                <a:spcPts val="0"/>
              </a:spcAft>
              <a:buClrTx/>
              <a:defRPr/>
            </a:pPr>
            <a:r>
              <a:rPr lang="en-US" altLang="zh-CN" dirty="0" smtClean="0"/>
              <a:t>when &lt;size&gt; is not given transfer is word sized</a:t>
            </a:r>
          </a:p>
          <a:p>
            <a:pPr fontAlgn="auto">
              <a:spcAft>
                <a:spcPts val="0"/>
              </a:spcAft>
              <a:buClrTx/>
              <a:defRPr/>
            </a:pPr>
            <a:r>
              <a:rPr lang="en-US" altLang="zh-CN" dirty="0" smtClean="0"/>
              <a:t>Size also can be</a:t>
            </a:r>
          </a:p>
          <a:p>
            <a:pPr lvl="1" fontAlgn="auto">
              <a:spcAft>
                <a:spcPts val="0"/>
              </a:spcAft>
              <a:buClrTx/>
              <a:defRPr/>
            </a:pPr>
            <a:r>
              <a:rPr lang="en-US" altLang="zh-CN" dirty="0" smtClean="0"/>
              <a:t>b =&gt; byte</a:t>
            </a:r>
          </a:p>
          <a:p>
            <a:pPr lvl="1" fontAlgn="auto">
              <a:spcAft>
                <a:spcPts val="0"/>
              </a:spcAft>
              <a:buClrTx/>
              <a:defRPr/>
            </a:pPr>
            <a:r>
              <a:rPr lang="en-US" altLang="zh-CN" dirty="0" err="1" smtClean="0"/>
              <a:t>sb</a:t>
            </a:r>
            <a:r>
              <a:rPr lang="en-US" altLang="zh-CN" dirty="0" smtClean="0"/>
              <a:t> =&gt; signed byte</a:t>
            </a:r>
          </a:p>
          <a:p>
            <a:pPr lvl="1" fontAlgn="auto">
              <a:spcAft>
                <a:spcPts val="0"/>
              </a:spcAft>
              <a:buClrTx/>
              <a:defRPr/>
            </a:pPr>
            <a:r>
              <a:rPr lang="en-US" altLang="zh-CN" dirty="0" smtClean="0"/>
              <a:t>w =&gt; word</a:t>
            </a:r>
          </a:p>
          <a:p>
            <a:pPr lvl="1" fontAlgn="auto">
              <a:spcAft>
                <a:spcPts val="0"/>
              </a:spcAft>
              <a:buClrTx/>
              <a:defRPr/>
            </a:pPr>
            <a:r>
              <a:rPr lang="en-US" altLang="zh-CN" dirty="0" err="1" smtClean="0"/>
              <a:t>sw</a:t>
            </a:r>
            <a:r>
              <a:rPr lang="en-US" altLang="zh-CN" dirty="0" smtClean="0"/>
              <a:t> =&gt; signed word</a:t>
            </a:r>
          </a:p>
          <a:p>
            <a:pPr fontAlgn="auto">
              <a:spcAft>
                <a:spcPts val="0"/>
              </a:spcAft>
              <a:buClrTx/>
              <a:defRPr/>
            </a:pPr>
            <a:endParaRPr lang="en-US" altLang="zh-CN" dirty="0" smtClean="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a:t>
            </a:r>
            <a:endParaRPr lang="en-US" dirty="0"/>
          </a:p>
        </p:txBody>
      </p:sp>
      <p:sp>
        <p:nvSpPr>
          <p:cNvPr id="3" name="Text Placeholder 2"/>
          <p:cNvSpPr>
            <a:spLocks noGrp="1"/>
          </p:cNvSpPr>
          <p:nvPr>
            <p:ph type="body" sz="quarter" idx="10"/>
          </p:nvPr>
        </p:nvSpPr>
        <p:spPr/>
        <p:txBody>
          <a:bodyPr>
            <a:normAutofit/>
          </a:bodyPr>
          <a:lstStyle/>
          <a:p>
            <a:r>
              <a:rPr lang="en-US" dirty="0" smtClean="0"/>
              <a:t>Address accessed by LDR/STR is specified by a base register plus an offset</a:t>
            </a:r>
          </a:p>
          <a:p>
            <a:r>
              <a:rPr lang="en-US" dirty="0" smtClean="0"/>
              <a:t>It can be specified as</a:t>
            </a:r>
          </a:p>
          <a:p>
            <a:pPr lvl="1"/>
            <a:r>
              <a:rPr lang="en-US" dirty="0" smtClean="0"/>
              <a:t>An unsigned 12-bit immediate value (</a:t>
            </a:r>
            <a:r>
              <a:rPr lang="en-US" dirty="0" err="1" smtClean="0"/>
              <a:t>ie</a:t>
            </a:r>
            <a:r>
              <a:rPr lang="en-US" dirty="0" smtClean="0"/>
              <a:t> 0 - 4095 bytes).</a:t>
            </a:r>
            <a:br>
              <a:rPr lang="en-US" dirty="0" smtClean="0"/>
            </a:br>
            <a:r>
              <a:rPr lang="en-US" dirty="0" smtClean="0"/>
              <a:t>	</a:t>
            </a:r>
            <a:r>
              <a:rPr lang="en-US" dirty="0" smtClean="0">
                <a:solidFill>
                  <a:srgbClr val="0070C0"/>
                </a:solidFill>
                <a:latin typeface="Consolas" pitchFamily="49" charset="0"/>
                <a:cs typeface="Consolas" pitchFamily="49" charset="0"/>
              </a:rPr>
              <a:t>LDR r0,[r1,#8]</a:t>
            </a:r>
          </a:p>
          <a:p>
            <a:pPr lvl="1"/>
            <a:r>
              <a:rPr lang="en-US" dirty="0" smtClean="0"/>
              <a:t>A register, optionally shifted by an immediate value</a:t>
            </a:r>
            <a:br>
              <a:rPr lang="en-US" dirty="0" smtClean="0"/>
            </a:br>
            <a:r>
              <a:rPr lang="en-US" dirty="0" smtClean="0"/>
              <a:t>	</a:t>
            </a:r>
            <a:r>
              <a:rPr lang="en-US" dirty="0" smtClean="0">
                <a:solidFill>
                  <a:srgbClr val="0070C0"/>
                </a:solidFill>
                <a:latin typeface="Consolas" pitchFamily="49" charset="0"/>
                <a:cs typeface="Consolas" pitchFamily="49" charset="0"/>
              </a:rPr>
              <a:t>LDR r0,[r1,r2]</a:t>
            </a:r>
            <a:br>
              <a:rPr lang="en-US" dirty="0" smtClean="0">
                <a:solidFill>
                  <a:srgbClr val="0070C0"/>
                </a:solidFill>
                <a:latin typeface="Consolas" pitchFamily="49" charset="0"/>
                <a:cs typeface="Consolas" pitchFamily="49" charset="0"/>
              </a:rPr>
            </a:br>
            <a:r>
              <a:rPr lang="en-US" dirty="0" smtClean="0">
                <a:solidFill>
                  <a:srgbClr val="0070C0"/>
                </a:solidFill>
                <a:latin typeface="Consolas" pitchFamily="49" charset="0"/>
                <a:cs typeface="Consolas" pitchFamily="49" charset="0"/>
              </a:rPr>
              <a:t>	LDR r0,[r1,r2,LSL#2]</a:t>
            </a:r>
          </a:p>
          <a:p>
            <a:pPr lvl="1"/>
            <a:r>
              <a:rPr lang="en-US" dirty="0" smtClean="0"/>
              <a:t>This can be either added or subtracted from the base register:</a:t>
            </a:r>
            <a:br>
              <a:rPr lang="en-US" dirty="0" smtClean="0"/>
            </a:br>
            <a:r>
              <a:rPr lang="en-US" dirty="0" smtClean="0"/>
              <a:t>	</a:t>
            </a:r>
            <a:r>
              <a:rPr lang="en-US" dirty="0" smtClean="0">
                <a:solidFill>
                  <a:srgbClr val="0070C0"/>
                </a:solidFill>
                <a:latin typeface="Consolas" pitchFamily="49" charset="0"/>
                <a:cs typeface="Consolas" pitchFamily="49" charset="0"/>
              </a:rPr>
              <a:t>LDR r0,[r1,#-8]</a:t>
            </a:r>
            <a:br>
              <a:rPr lang="en-US" dirty="0" smtClean="0">
                <a:solidFill>
                  <a:srgbClr val="0070C0"/>
                </a:solidFill>
                <a:latin typeface="Consolas" pitchFamily="49" charset="0"/>
                <a:cs typeface="Consolas" pitchFamily="49" charset="0"/>
              </a:rPr>
            </a:br>
            <a:r>
              <a:rPr lang="en-US" dirty="0" smtClean="0">
                <a:solidFill>
                  <a:srgbClr val="0070C0"/>
                </a:solidFill>
                <a:latin typeface="Consolas" pitchFamily="49" charset="0"/>
                <a:cs typeface="Consolas" pitchFamily="49" charset="0"/>
              </a:rPr>
              <a:t>	LDR r0,[r1,-r2]</a:t>
            </a:r>
            <a:br>
              <a:rPr lang="en-US" dirty="0" smtClean="0">
                <a:solidFill>
                  <a:srgbClr val="0070C0"/>
                </a:solidFill>
                <a:latin typeface="Consolas" pitchFamily="49" charset="0"/>
                <a:cs typeface="Consolas" pitchFamily="49" charset="0"/>
              </a:rPr>
            </a:br>
            <a:r>
              <a:rPr lang="en-US" dirty="0" smtClean="0">
                <a:solidFill>
                  <a:srgbClr val="0070C0"/>
                </a:solidFill>
                <a:latin typeface="Consolas" pitchFamily="49" charset="0"/>
                <a:cs typeface="Consolas" pitchFamily="49" charset="0"/>
              </a:rPr>
              <a:t>	LDR r0,[r1,-r2,LSL#2]</a:t>
            </a:r>
          </a:p>
          <a:p>
            <a:r>
              <a:rPr lang="en-US" dirty="0" smtClean="0"/>
              <a:t>Choice of pre-indexed or post-indexed addressing</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 / Post Indexing</a:t>
            </a:r>
            <a:endParaRPr lang="en-US" dirty="0"/>
          </a:p>
        </p:txBody>
      </p:sp>
      <p:sp>
        <p:nvSpPr>
          <p:cNvPr id="4" name="Rectangle 1026"/>
          <p:cNvSpPr>
            <a:spLocks noChangeArrowheads="1"/>
          </p:cNvSpPr>
          <p:nvPr/>
        </p:nvSpPr>
        <p:spPr bwMode="gray">
          <a:xfrm>
            <a:off x="5265277" y="1983590"/>
            <a:ext cx="884238" cy="319088"/>
          </a:xfrm>
          <a:prstGeom prst="rect">
            <a:avLst/>
          </a:prstGeom>
          <a:solidFill>
            <a:schemeClr val="bg2"/>
          </a:solid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solidFill>
                  <a:srgbClr val="18579B"/>
                </a:solidFill>
                <a:latin typeface="Arial" pitchFamily="34" charset="0"/>
                <a:ea typeface="SimSun" pitchFamily="2" charset="-122"/>
              </a:rPr>
              <a:t>0x5</a:t>
            </a:r>
          </a:p>
        </p:txBody>
      </p:sp>
      <p:sp>
        <p:nvSpPr>
          <p:cNvPr id="5" name="Rectangle 1027"/>
          <p:cNvSpPr>
            <a:spLocks noChangeArrowheads="1"/>
          </p:cNvSpPr>
          <p:nvPr/>
        </p:nvSpPr>
        <p:spPr bwMode="gray">
          <a:xfrm>
            <a:off x="5262102" y="5536415"/>
            <a:ext cx="885825" cy="319088"/>
          </a:xfrm>
          <a:prstGeom prst="rect">
            <a:avLst/>
          </a:prstGeom>
          <a:solidFill>
            <a:schemeClr val="bg2"/>
          </a:solid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solidFill>
                  <a:srgbClr val="18579B"/>
                </a:solidFill>
                <a:latin typeface="Arial" pitchFamily="34" charset="0"/>
                <a:ea typeface="SimSun" pitchFamily="2" charset="-122"/>
              </a:rPr>
              <a:t>0x5</a:t>
            </a:r>
          </a:p>
        </p:txBody>
      </p:sp>
      <p:sp>
        <p:nvSpPr>
          <p:cNvPr id="6" name="Rectangle 1028"/>
          <p:cNvSpPr>
            <a:spLocks noChangeArrowheads="1"/>
          </p:cNvSpPr>
          <p:nvPr/>
        </p:nvSpPr>
        <p:spPr bwMode="gray">
          <a:xfrm>
            <a:off x="1644190" y="2758290"/>
            <a:ext cx="868362" cy="292100"/>
          </a:xfrm>
          <a:prstGeom prst="rect">
            <a:avLst/>
          </a:prstGeom>
          <a:solidFill>
            <a:schemeClr val="tx2"/>
          </a:solidFill>
          <a:ln w="25400">
            <a:solidFill>
              <a:schemeClr val="tx1"/>
            </a:solidFill>
            <a:miter lim="800000"/>
            <a:headEnd/>
            <a:tailEnd/>
          </a:ln>
        </p:spPr>
        <p:txBody>
          <a:bodyPr wrap="none" anchor="ctr"/>
          <a:lstStyle/>
          <a:p>
            <a:endParaRPr lang="zh-CN">
              <a:ea typeface="SimSun" pitchFamily="2" charset="-122"/>
            </a:endParaRPr>
          </a:p>
        </p:txBody>
      </p:sp>
      <p:sp>
        <p:nvSpPr>
          <p:cNvPr id="7" name="Rectangle 1029"/>
          <p:cNvSpPr>
            <a:spLocks noChangeArrowheads="1"/>
          </p:cNvSpPr>
          <p:nvPr/>
        </p:nvSpPr>
        <p:spPr bwMode="gray">
          <a:xfrm>
            <a:off x="1564815" y="2426503"/>
            <a:ext cx="1065212" cy="312737"/>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latin typeface="Arial" pitchFamily="34" charset="0"/>
                <a:ea typeface="SimSun" pitchFamily="2" charset="-122"/>
              </a:rPr>
              <a:t>r1</a:t>
            </a:r>
          </a:p>
        </p:txBody>
      </p:sp>
      <p:sp>
        <p:nvSpPr>
          <p:cNvPr id="8" name="Rectangle 1030"/>
          <p:cNvSpPr>
            <a:spLocks noChangeArrowheads="1"/>
          </p:cNvSpPr>
          <p:nvPr/>
        </p:nvSpPr>
        <p:spPr bwMode="gray">
          <a:xfrm>
            <a:off x="1641015" y="2764640"/>
            <a:ext cx="884237" cy="312738"/>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solidFill>
                  <a:schemeClr val="bg1"/>
                </a:solidFill>
                <a:latin typeface="Arial" pitchFamily="34" charset="0"/>
                <a:ea typeface="SimSun" pitchFamily="2" charset="-122"/>
              </a:rPr>
              <a:t>0x200</a:t>
            </a:r>
          </a:p>
        </p:txBody>
      </p:sp>
      <p:sp>
        <p:nvSpPr>
          <p:cNvPr id="9" name="Rectangle 1031"/>
          <p:cNvSpPr>
            <a:spLocks noChangeArrowheads="1"/>
          </p:cNvSpPr>
          <p:nvPr/>
        </p:nvSpPr>
        <p:spPr bwMode="gray">
          <a:xfrm>
            <a:off x="547227" y="2629703"/>
            <a:ext cx="1065213" cy="533400"/>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latin typeface="Arial" pitchFamily="34" charset="0"/>
                <a:ea typeface="SimSun" pitchFamily="2" charset="-122"/>
              </a:rPr>
              <a:t>Base</a:t>
            </a:r>
            <a:br>
              <a:rPr lang="en-US" altLang="zh-CN" sz="1600">
                <a:latin typeface="Arial" pitchFamily="34" charset="0"/>
                <a:ea typeface="SimSun" pitchFamily="2" charset="-122"/>
              </a:rPr>
            </a:br>
            <a:r>
              <a:rPr lang="en-US" altLang="zh-CN" sz="1600">
                <a:latin typeface="Arial" pitchFamily="34" charset="0"/>
                <a:ea typeface="SimSun" pitchFamily="2" charset="-122"/>
              </a:rPr>
              <a:t>Register</a:t>
            </a:r>
          </a:p>
        </p:txBody>
      </p:sp>
      <p:sp>
        <p:nvSpPr>
          <p:cNvPr id="10" name="Line 1032"/>
          <p:cNvSpPr>
            <a:spLocks noChangeShapeType="1"/>
          </p:cNvSpPr>
          <p:nvPr/>
        </p:nvSpPr>
        <p:spPr bwMode="gray">
          <a:xfrm>
            <a:off x="2725277" y="2967840"/>
            <a:ext cx="1739900"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11" name="Line 1033"/>
          <p:cNvSpPr>
            <a:spLocks noChangeShapeType="1"/>
          </p:cNvSpPr>
          <p:nvPr/>
        </p:nvSpPr>
        <p:spPr bwMode="gray">
          <a:xfrm>
            <a:off x="5701840" y="1424790"/>
            <a:ext cx="0" cy="539750"/>
          </a:xfrm>
          <a:prstGeom prst="line">
            <a:avLst/>
          </a:prstGeom>
          <a:noFill/>
          <a:ln w="25400">
            <a:solidFill>
              <a:schemeClr val="tx1"/>
            </a:solidFill>
            <a:prstDash val="sysDot"/>
            <a:round/>
            <a:headEnd type="none" w="sm" len="sm"/>
            <a:tailEnd type="none" w="sm" len="sm"/>
          </a:ln>
        </p:spPr>
        <p:txBody>
          <a:bodyPr wrap="none" anchor="ctr"/>
          <a:lstStyle/>
          <a:p>
            <a:endParaRPr lang="en-US"/>
          </a:p>
        </p:txBody>
      </p:sp>
      <p:sp>
        <p:nvSpPr>
          <p:cNvPr id="12" name="Rectangle 1034"/>
          <p:cNvSpPr>
            <a:spLocks noChangeArrowheads="1"/>
          </p:cNvSpPr>
          <p:nvPr/>
        </p:nvSpPr>
        <p:spPr bwMode="gray">
          <a:xfrm>
            <a:off x="5262102" y="2264578"/>
            <a:ext cx="881063" cy="271462"/>
          </a:xfrm>
          <a:prstGeom prst="rect">
            <a:avLst/>
          </a:prstGeom>
          <a:solidFill>
            <a:srgbClr val="C0C0C0"/>
          </a:solidFill>
          <a:ln w="12700">
            <a:solidFill>
              <a:schemeClr val="tx1"/>
            </a:solidFill>
            <a:miter lim="800000"/>
            <a:headEnd/>
            <a:tailEnd/>
          </a:ln>
        </p:spPr>
        <p:txBody>
          <a:bodyPr wrap="none" anchor="ctr"/>
          <a:lstStyle/>
          <a:p>
            <a:endParaRPr lang="zh-CN">
              <a:ea typeface="SimSun" pitchFamily="2" charset="-122"/>
            </a:endParaRPr>
          </a:p>
        </p:txBody>
      </p:sp>
      <p:sp>
        <p:nvSpPr>
          <p:cNvPr id="13" name="Rectangle 1035"/>
          <p:cNvSpPr>
            <a:spLocks noChangeArrowheads="1"/>
          </p:cNvSpPr>
          <p:nvPr/>
        </p:nvSpPr>
        <p:spPr bwMode="gray">
          <a:xfrm>
            <a:off x="5262102" y="1989940"/>
            <a:ext cx="881063" cy="276225"/>
          </a:xfrm>
          <a:prstGeom prst="rect">
            <a:avLst/>
          </a:prstGeom>
          <a:noFill/>
          <a:ln w="12700">
            <a:solidFill>
              <a:schemeClr val="tx1"/>
            </a:solidFill>
            <a:miter lim="800000"/>
            <a:headEnd/>
            <a:tailEnd/>
          </a:ln>
        </p:spPr>
        <p:txBody>
          <a:bodyPr wrap="none" anchor="ctr"/>
          <a:lstStyle/>
          <a:p>
            <a:endParaRPr lang="zh-CN">
              <a:ea typeface="SimSun" pitchFamily="2" charset="-122"/>
            </a:endParaRPr>
          </a:p>
        </p:txBody>
      </p:sp>
      <p:sp>
        <p:nvSpPr>
          <p:cNvPr id="14" name="Rectangle 1036"/>
          <p:cNvSpPr>
            <a:spLocks noChangeArrowheads="1"/>
          </p:cNvSpPr>
          <p:nvPr/>
        </p:nvSpPr>
        <p:spPr bwMode="gray">
          <a:xfrm>
            <a:off x="5262102" y="2807503"/>
            <a:ext cx="881063" cy="273050"/>
          </a:xfrm>
          <a:prstGeom prst="rect">
            <a:avLst/>
          </a:prstGeom>
          <a:solidFill>
            <a:srgbClr val="C0C0C0"/>
          </a:solidFill>
          <a:ln w="12700">
            <a:solidFill>
              <a:schemeClr val="tx1"/>
            </a:solidFill>
            <a:miter lim="800000"/>
            <a:headEnd/>
            <a:tailEnd/>
          </a:ln>
        </p:spPr>
        <p:txBody>
          <a:bodyPr wrap="none" anchor="ctr"/>
          <a:lstStyle/>
          <a:p>
            <a:endParaRPr lang="zh-CN">
              <a:ea typeface="SimSun" pitchFamily="2" charset="-122"/>
            </a:endParaRPr>
          </a:p>
        </p:txBody>
      </p:sp>
      <p:sp>
        <p:nvSpPr>
          <p:cNvPr id="15" name="Rectangle 1037"/>
          <p:cNvSpPr>
            <a:spLocks noChangeArrowheads="1"/>
          </p:cNvSpPr>
          <p:nvPr/>
        </p:nvSpPr>
        <p:spPr bwMode="gray">
          <a:xfrm>
            <a:off x="5262102" y="2534453"/>
            <a:ext cx="881063" cy="276225"/>
          </a:xfrm>
          <a:prstGeom prst="rect">
            <a:avLst/>
          </a:prstGeom>
          <a:solidFill>
            <a:srgbClr val="C0C0C0"/>
          </a:solidFill>
          <a:ln w="12700">
            <a:solidFill>
              <a:schemeClr val="tx1"/>
            </a:solidFill>
            <a:miter lim="800000"/>
            <a:headEnd/>
            <a:tailEnd/>
          </a:ln>
        </p:spPr>
        <p:txBody>
          <a:bodyPr wrap="none" anchor="ctr"/>
          <a:lstStyle/>
          <a:p>
            <a:endParaRPr lang="zh-CN">
              <a:ea typeface="SimSun" pitchFamily="2" charset="-122"/>
            </a:endParaRPr>
          </a:p>
        </p:txBody>
      </p:sp>
      <p:sp>
        <p:nvSpPr>
          <p:cNvPr id="16" name="Line 1038"/>
          <p:cNvSpPr>
            <a:spLocks noChangeShapeType="1"/>
          </p:cNvSpPr>
          <p:nvPr/>
        </p:nvSpPr>
        <p:spPr bwMode="gray">
          <a:xfrm>
            <a:off x="5701840" y="3112303"/>
            <a:ext cx="0" cy="541337"/>
          </a:xfrm>
          <a:prstGeom prst="line">
            <a:avLst/>
          </a:prstGeom>
          <a:noFill/>
          <a:ln w="25400">
            <a:solidFill>
              <a:schemeClr val="tx1"/>
            </a:solidFill>
            <a:prstDash val="sysDot"/>
            <a:round/>
            <a:headEnd type="none" w="sm" len="sm"/>
            <a:tailEnd type="none" w="sm" len="sm"/>
          </a:ln>
        </p:spPr>
        <p:txBody>
          <a:bodyPr wrap="none" anchor="ctr"/>
          <a:lstStyle/>
          <a:p>
            <a:endParaRPr lang="en-US"/>
          </a:p>
        </p:txBody>
      </p:sp>
      <p:sp>
        <p:nvSpPr>
          <p:cNvPr id="17" name="Rectangle 1039"/>
          <p:cNvSpPr>
            <a:spLocks noChangeArrowheads="1"/>
          </p:cNvSpPr>
          <p:nvPr/>
        </p:nvSpPr>
        <p:spPr bwMode="gray">
          <a:xfrm>
            <a:off x="4360402" y="2851953"/>
            <a:ext cx="885825" cy="342274"/>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b="0">
                <a:latin typeface="Arial" pitchFamily="34" charset="0"/>
                <a:ea typeface="SimSun" pitchFamily="2" charset="-122"/>
              </a:rPr>
              <a:t>0x200</a:t>
            </a:r>
          </a:p>
        </p:txBody>
      </p:sp>
      <p:sp>
        <p:nvSpPr>
          <p:cNvPr id="18" name="Rectangle 1040"/>
          <p:cNvSpPr>
            <a:spLocks noChangeArrowheads="1"/>
          </p:cNvSpPr>
          <p:nvPr/>
        </p:nvSpPr>
        <p:spPr bwMode="gray">
          <a:xfrm>
            <a:off x="7079790" y="1931203"/>
            <a:ext cx="868362" cy="290512"/>
          </a:xfrm>
          <a:prstGeom prst="rect">
            <a:avLst/>
          </a:prstGeom>
          <a:solidFill>
            <a:schemeClr val="tx2"/>
          </a:solidFill>
          <a:ln w="25400">
            <a:solidFill>
              <a:schemeClr val="tx1"/>
            </a:solidFill>
            <a:miter lim="800000"/>
            <a:headEnd/>
            <a:tailEnd/>
          </a:ln>
        </p:spPr>
        <p:txBody>
          <a:bodyPr wrap="none" anchor="ctr"/>
          <a:lstStyle/>
          <a:p>
            <a:endParaRPr lang="zh-CN">
              <a:ea typeface="SimSun" pitchFamily="2" charset="-122"/>
            </a:endParaRPr>
          </a:p>
        </p:txBody>
      </p:sp>
      <p:sp>
        <p:nvSpPr>
          <p:cNvPr id="19" name="Rectangle 1041"/>
          <p:cNvSpPr>
            <a:spLocks noChangeArrowheads="1"/>
          </p:cNvSpPr>
          <p:nvPr/>
        </p:nvSpPr>
        <p:spPr bwMode="gray">
          <a:xfrm>
            <a:off x="7000415" y="1599415"/>
            <a:ext cx="1065212" cy="312738"/>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latin typeface="Arial" pitchFamily="34" charset="0"/>
                <a:ea typeface="SimSun" pitchFamily="2" charset="-122"/>
              </a:rPr>
              <a:t>r0</a:t>
            </a:r>
          </a:p>
        </p:txBody>
      </p:sp>
      <p:sp>
        <p:nvSpPr>
          <p:cNvPr id="20" name="Rectangle 1042"/>
          <p:cNvSpPr>
            <a:spLocks noChangeArrowheads="1"/>
          </p:cNvSpPr>
          <p:nvPr/>
        </p:nvSpPr>
        <p:spPr bwMode="gray">
          <a:xfrm>
            <a:off x="7076615" y="1937553"/>
            <a:ext cx="884237" cy="312737"/>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solidFill>
                  <a:schemeClr val="bg1"/>
                </a:solidFill>
                <a:latin typeface="Arial" pitchFamily="34" charset="0"/>
                <a:ea typeface="SimSun" pitchFamily="2" charset="-122"/>
              </a:rPr>
              <a:t>0x5</a:t>
            </a:r>
          </a:p>
        </p:txBody>
      </p:sp>
      <p:sp>
        <p:nvSpPr>
          <p:cNvPr id="21" name="Rectangle 1043"/>
          <p:cNvSpPr>
            <a:spLocks noChangeArrowheads="1"/>
          </p:cNvSpPr>
          <p:nvPr/>
        </p:nvSpPr>
        <p:spPr bwMode="gray">
          <a:xfrm>
            <a:off x="7997365" y="1715303"/>
            <a:ext cx="1065212" cy="754062"/>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latin typeface="Arial" pitchFamily="34" charset="0"/>
                <a:ea typeface="SimSun" pitchFamily="2" charset="-122"/>
              </a:rPr>
              <a:t>Source</a:t>
            </a:r>
            <a:br>
              <a:rPr lang="en-US" altLang="zh-CN" sz="1600">
                <a:latin typeface="Arial" pitchFamily="34" charset="0"/>
                <a:ea typeface="SimSun" pitchFamily="2" charset="-122"/>
              </a:rPr>
            </a:br>
            <a:r>
              <a:rPr lang="en-US" altLang="zh-CN" sz="1600">
                <a:latin typeface="Arial" pitchFamily="34" charset="0"/>
                <a:ea typeface="SimSun" pitchFamily="2" charset="-122"/>
              </a:rPr>
              <a:t>Register</a:t>
            </a:r>
            <a:br>
              <a:rPr lang="en-US" altLang="zh-CN" sz="1600">
                <a:latin typeface="Arial" pitchFamily="34" charset="0"/>
                <a:ea typeface="SimSun" pitchFamily="2" charset="-122"/>
              </a:rPr>
            </a:br>
            <a:r>
              <a:rPr lang="en-US" altLang="zh-CN" sz="1600">
                <a:latin typeface="Arial" pitchFamily="34" charset="0"/>
                <a:ea typeface="SimSun" pitchFamily="2" charset="-122"/>
              </a:rPr>
              <a:t>for STR</a:t>
            </a:r>
          </a:p>
        </p:txBody>
      </p:sp>
      <p:sp>
        <p:nvSpPr>
          <p:cNvPr id="22" name="Line 1044"/>
          <p:cNvSpPr>
            <a:spLocks noChangeShapeType="1"/>
          </p:cNvSpPr>
          <p:nvPr/>
        </p:nvSpPr>
        <p:spPr bwMode="gray">
          <a:xfrm>
            <a:off x="6252702" y="2110590"/>
            <a:ext cx="685800" cy="0"/>
          </a:xfrm>
          <a:prstGeom prst="line">
            <a:avLst/>
          </a:prstGeom>
          <a:noFill/>
          <a:ln w="25400">
            <a:solidFill>
              <a:schemeClr val="tx1"/>
            </a:solidFill>
            <a:round/>
            <a:headEnd type="stealth" w="med" len="lg"/>
            <a:tailEnd type="none" w="sm" len="sm"/>
          </a:ln>
        </p:spPr>
        <p:txBody>
          <a:bodyPr wrap="none" anchor="ctr"/>
          <a:lstStyle/>
          <a:p>
            <a:endParaRPr lang="en-US"/>
          </a:p>
        </p:txBody>
      </p:sp>
      <p:sp>
        <p:nvSpPr>
          <p:cNvPr id="23" name="Rectangle 1045"/>
          <p:cNvSpPr>
            <a:spLocks noChangeArrowheads="1"/>
          </p:cNvSpPr>
          <p:nvPr/>
        </p:nvSpPr>
        <p:spPr bwMode="gray">
          <a:xfrm>
            <a:off x="2852277" y="1977240"/>
            <a:ext cx="868363" cy="293688"/>
          </a:xfrm>
          <a:prstGeom prst="rect">
            <a:avLst/>
          </a:prstGeom>
          <a:solidFill>
            <a:schemeClr val="tx2"/>
          </a:solidFill>
          <a:ln w="25400">
            <a:solidFill>
              <a:schemeClr val="tx1"/>
            </a:solidFill>
            <a:miter lim="800000"/>
            <a:headEnd/>
            <a:tailEnd/>
          </a:ln>
        </p:spPr>
        <p:txBody>
          <a:bodyPr wrap="none" anchor="ctr"/>
          <a:lstStyle/>
          <a:p>
            <a:endParaRPr lang="zh-CN">
              <a:ea typeface="SimSun" pitchFamily="2" charset="-122"/>
            </a:endParaRPr>
          </a:p>
        </p:txBody>
      </p:sp>
      <p:sp>
        <p:nvSpPr>
          <p:cNvPr id="24" name="Rectangle 1046"/>
          <p:cNvSpPr>
            <a:spLocks noChangeArrowheads="1"/>
          </p:cNvSpPr>
          <p:nvPr/>
        </p:nvSpPr>
        <p:spPr bwMode="gray">
          <a:xfrm>
            <a:off x="2753852" y="1647040"/>
            <a:ext cx="1065213" cy="312738"/>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latin typeface="Arial" pitchFamily="34" charset="0"/>
                <a:ea typeface="SimSun" pitchFamily="2" charset="-122"/>
              </a:rPr>
              <a:t>Offset</a:t>
            </a:r>
          </a:p>
        </p:txBody>
      </p:sp>
      <p:sp>
        <p:nvSpPr>
          <p:cNvPr id="25" name="Rectangle 1047"/>
          <p:cNvSpPr>
            <a:spLocks noChangeArrowheads="1"/>
          </p:cNvSpPr>
          <p:nvPr/>
        </p:nvSpPr>
        <p:spPr bwMode="gray">
          <a:xfrm>
            <a:off x="2868152" y="1983590"/>
            <a:ext cx="884238" cy="312738"/>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solidFill>
                  <a:schemeClr val="bg1"/>
                </a:solidFill>
                <a:latin typeface="Arial" pitchFamily="34" charset="0"/>
                <a:ea typeface="SimSun" pitchFamily="2" charset="-122"/>
              </a:rPr>
              <a:t>12</a:t>
            </a:r>
          </a:p>
        </p:txBody>
      </p:sp>
      <p:sp>
        <p:nvSpPr>
          <p:cNvPr id="26" name="Rectangle 1048"/>
          <p:cNvSpPr>
            <a:spLocks noChangeArrowheads="1"/>
          </p:cNvSpPr>
          <p:nvPr/>
        </p:nvSpPr>
        <p:spPr bwMode="gray">
          <a:xfrm>
            <a:off x="4350877" y="2004228"/>
            <a:ext cx="885825" cy="342274"/>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b="0">
                <a:latin typeface="Arial" pitchFamily="34" charset="0"/>
                <a:ea typeface="SimSun" pitchFamily="2" charset="-122"/>
              </a:rPr>
              <a:t>0x20c</a:t>
            </a:r>
          </a:p>
        </p:txBody>
      </p:sp>
      <p:sp>
        <p:nvSpPr>
          <p:cNvPr id="27" name="Line 1049"/>
          <p:cNvSpPr>
            <a:spLocks noChangeShapeType="1"/>
          </p:cNvSpPr>
          <p:nvPr/>
        </p:nvSpPr>
        <p:spPr bwMode="gray">
          <a:xfrm flipV="1">
            <a:off x="3304715" y="2397928"/>
            <a:ext cx="0" cy="579437"/>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8" name="Line 1050"/>
          <p:cNvSpPr>
            <a:spLocks noChangeShapeType="1"/>
          </p:cNvSpPr>
          <p:nvPr/>
        </p:nvSpPr>
        <p:spPr bwMode="gray">
          <a:xfrm>
            <a:off x="3847640" y="2148690"/>
            <a:ext cx="674687"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29" name="Rectangle 1051"/>
          <p:cNvSpPr>
            <a:spLocks noChangeArrowheads="1"/>
          </p:cNvSpPr>
          <p:nvPr/>
        </p:nvSpPr>
        <p:spPr bwMode="gray">
          <a:xfrm>
            <a:off x="1682290" y="5669765"/>
            <a:ext cx="876300" cy="301625"/>
          </a:xfrm>
          <a:prstGeom prst="rect">
            <a:avLst/>
          </a:prstGeom>
          <a:solidFill>
            <a:schemeClr val="tx2"/>
          </a:solidFill>
          <a:ln w="25400">
            <a:solidFill>
              <a:schemeClr val="tx1"/>
            </a:solidFill>
            <a:miter lim="800000"/>
            <a:headEnd/>
            <a:tailEnd/>
          </a:ln>
        </p:spPr>
        <p:txBody>
          <a:bodyPr wrap="none" anchor="ctr"/>
          <a:lstStyle/>
          <a:p>
            <a:endParaRPr lang="zh-CN">
              <a:ea typeface="SimSun" pitchFamily="2" charset="-122"/>
            </a:endParaRPr>
          </a:p>
        </p:txBody>
      </p:sp>
      <p:sp>
        <p:nvSpPr>
          <p:cNvPr id="30" name="Rectangle 1052"/>
          <p:cNvSpPr>
            <a:spLocks noChangeArrowheads="1"/>
          </p:cNvSpPr>
          <p:nvPr/>
        </p:nvSpPr>
        <p:spPr bwMode="gray">
          <a:xfrm>
            <a:off x="1607677" y="5331628"/>
            <a:ext cx="1065213" cy="312737"/>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latin typeface="Arial" pitchFamily="34" charset="0"/>
                <a:ea typeface="SimSun" pitchFamily="2" charset="-122"/>
              </a:rPr>
              <a:t>r1</a:t>
            </a:r>
          </a:p>
        </p:txBody>
      </p:sp>
      <p:sp>
        <p:nvSpPr>
          <p:cNvPr id="31" name="Rectangle 1053"/>
          <p:cNvSpPr>
            <a:spLocks noChangeArrowheads="1"/>
          </p:cNvSpPr>
          <p:nvPr/>
        </p:nvSpPr>
        <p:spPr bwMode="gray">
          <a:xfrm>
            <a:off x="1683877" y="5677703"/>
            <a:ext cx="884238" cy="312737"/>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solidFill>
                  <a:schemeClr val="bg1"/>
                </a:solidFill>
                <a:latin typeface="Arial" pitchFamily="34" charset="0"/>
                <a:ea typeface="SimSun" pitchFamily="2" charset="-122"/>
              </a:rPr>
              <a:t>0x200</a:t>
            </a:r>
          </a:p>
        </p:txBody>
      </p:sp>
      <p:sp>
        <p:nvSpPr>
          <p:cNvPr id="32" name="Rectangle 1054"/>
          <p:cNvSpPr>
            <a:spLocks noChangeArrowheads="1"/>
          </p:cNvSpPr>
          <p:nvPr/>
        </p:nvSpPr>
        <p:spPr bwMode="gray">
          <a:xfrm>
            <a:off x="690102" y="5309403"/>
            <a:ext cx="1065213" cy="754062"/>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latin typeface="Arial" pitchFamily="34" charset="0"/>
                <a:ea typeface="SimSun" pitchFamily="2" charset="-122"/>
              </a:rPr>
              <a:t>Original</a:t>
            </a:r>
            <a:br>
              <a:rPr lang="en-US" altLang="zh-CN" sz="1600">
                <a:latin typeface="Arial" pitchFamily="34" charset="0"/>
                <a:ea typeface="SimSun" pitchFamily="2" charset="-122"/>
              </a:rPr>
            </a:br>
            <a:r>
              <a:rPr lang="en-US" altLang="zh-CN" sz="1600">
                <a:latin typeface="Arial" pitchFamily="34" charset="0"/>
                <a:ea typeface="SimSun" pitchFamily="2" charset="-122"/>
              </a:rPr>
              <a:t>Base</a:t>
            </a:r>
            <a:br>
              <a:rPr lang="en-US" altLang="zh-CN" sz="1600">
                <a:latin typeface="Arial" pitchFamily="34" charset="0"/>
                <a:ea typeface="SimSun" pitchFamily="2" charset="-122"/>
              </a:rPr>
            </a:br>
            <a:r>
              <a:rPr lang="en-US" altLang="zh-CN" sz="1600">
                <a:latin typeface="Arial" pitchFamily="34" charset="0"/>
                <a:ea typeface="SimSun" pitchFamily="2" charset="-122"/>
              </a:rPr>
              <a:t>Register</a:t>
            </a:r>
          </a:p>
        </p:txBody>
      </p:sp>
      <p:sp>
        <p:nvSpPr>
          <p:cNvPr id="33" name="Line 1055"/>
          <p:cNvSpPr>
            <a:spLocks noChangeShapeType="1"/>
          </p:cNvSpPr>
          <p:nvPr/>
        </p:nvSpPr>
        <p:spPr bwMode="gray">
          <a:xfrm>
            <a:off x="2655427" y="5766603"/>
            <a:ext cx="1828800" cy="1587"/>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34" name="Rectangle 1056"/>
          <p:cNvSpPr>
            <a:spLocks noChangeArrowheads="1"/>
          </p:cNvSpPr>
          <p:nvPr/>
        </p:nvSpPr>
        <p:spPr bwMode="gray">
          <a:xfrm>
            <a:off x="5262102" y="5015715"/>
            <a:ext cx="889000" cy="279400"/>
          </a:xfrm>
          <a:prstGeom prst="rect">
            <a:avLst/>
          </a:prstGeom>
          <a:solidFill>
            <a:srgbClr val="C0C0C0"/>
          </a:solidFill>
          <a:ln w="12700">
            <a:solidFill>
              <a:schemeClr val="tx1"/>
            </a:solidFill>
            <a:miter lim="800000"/>
            <a:headEnd/>
            <a:tailEnd/>
          </a:ln>
        </p:spPr>
        <p:txBody>
          <a:bodyPr wrap="none" anchor="ctr"/>
          <a:lstStyle/>
          <a:p>
            <a:endParaRPr lang="zh-CN">
              <a:ea typeface="SimSun" pitchFamily="2" charset="-122"/>
            </a:endParaRPr>
          </a:p>
        </p:txBody>
      </p:sp>
      <p:sp>
        <p:nvSpPr>
          <p:cNvPr id="35" name="Rectangle 1057"/>
          <p:cNvSpPr>
            <a:spLocks noChangeArrowheads="1"/>
          </p:cNvSpPr>
          <p:nvPr/>
        </p:nvSpPr>
        <p:spPr bwMode="gray">
          <a:xfrm>
            <a:off x="5262102" y="4731553"/>
            <a:ext cx="889000" cy="284162"/>
          </a:xfrm>
          <a:prstGeom prst="rect">
            <a:avLst/>
          </a:prstGeom>
          <a:solidFill>
            <a:srgbClr val="C0C0C0"/>
          </a:solidFill>
          <a:ln w="12700">
            <a:solidFill>
              <a:schemeClr val="tx1"/>
            </a:solidFill>
            <a:miter lim="800000"/>
            <a:headEnd/>
            <a:tailEnd/>
          </a:ln>
        </p:spPr>
        <p:txBody>
          <a:bodyPr wrap="none" anchor="ctr"/>
          <a:lstStyle/>
          <a:p>
            <a:endParaRPr lang="zh-CN">
              <a:ea typeface="SimSun" pitchFamily="2" charset="-122"/>
            </a:endParaRPr>
          </a:p>
        </p:txBody>
      </p:sp>
      <p:sp>
        <p:nvSpPr>
          <p:cNvPr id="36" name="Rectangle 1058"/>
          <p:cNvSpPr>
            <a:spLocks noChangeArrowheads="1"/>
          </p:cNvSpPr>
          <p:nvPr/>
        </p:nvSpPr>
        <p:spPr bwMode="gray">
          <a:xfrm>
            <a:off x="5262102" y="5561815"/>
            <a:ext cx="889000" cy="282575"/>
          </a:xfrm>
          <a:prstGeom prst="rect">
            <a:avLst/>
          </a:prstGeom>
          <a:noFill/>
          <a:ln w="12700">
            <a:solidFill>
              <a:schemeClr val="tx1"/>
            </a:solidFill>
            <a:miter lim="800000"/>
            <a:headEnd/>
            <a:tailEnd/>
          </a:ln>
        </p:spPr>
        <p:txBody>
          <a:bodyPr wrap="none" anchor="ctr"/>
          <a:lstStyle/>
          <a:p>
            <a:endParaRPr lang="zh-CN">
              <a:ea typeface="SimSun" pitchFamily="2" charset="-122"/>
            </a:endParaRPr>
          </a:p>
        </p:txBody>
      </p:sp>
      <p:sp>
        <p:nvSpPr>
          <p:cNvPr id="37" name="Rectangle 1059"/>
          <p:cNvSpPr>
            <a:spLocks noChangeArrowheads="1"/>
          </p:cNvSpPr>
          <p:nvPr/>
        </p:nvSpPr>
        <p:spPr bwMode="gray">
          <a:xfrm>
            <a:off x="5262102" y="5290353"/>
            <a:ext cx="889000" cy="284162"/>
          </a:xfrm>
          <a:prstGeom prst="rect">
            <a:avLst/>
          </a:prstGeom>
          <a:solidFill>
            <a:srgbClr val="C0C0C0"/>
          </a:solidFill>
          <a:ln w="12700">
            <a:solidFill>
              <a:schemeClr val="tx1"/>
            </a:solidFill>
            <a:miter lim="800000"/>
            <a:headEnd/>
            <a:tailEnd/>
          </a:ln>
        </p:spPr>
        <p:txBody>
          <a:bodyPr wrap="none" anchor="ctr"/>
          <a:lstStyle/>
          <a:p>
            <a:endParaRPr lang="zh-CN">
              <a:ea typeface="SimSun" pitchFamily="2" charset="-122"/>
            </a:endParaRPr>
          </a:p>
        </p:txBody>
      </p:sp>
      <p:sp>
        <p:nvSpPr>
          <p:cNvPr id="38" name="Rectangle 1060"/>
          <p:cNvSpPr>
            <a:spLocks noChangeArrowheads="1"/>
          </p:cNvSpPr>
          <p:nvPr/>
        </p:nvSpPr>
        <p:spPr bwMode="gray">
          <a:xfrm>
            <a:off x="4360402" y="5603090"/>
            <a:ext cx="893763" cy="342274"/>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b="0">
                <a:latin typeface="Arial" pitchFamily="34" charset="0"/>
                <a:ea typeface="SimSun" pitchFamily="2" charset="-122"/>
              </a:rPr>
              <a:t>0x200</a:t>
            </a:r>
          </a:p>
        </p:txBody>
      </p:sp>
      <p:sp>
        <p:nvSpPr>
          <p:cNvPr id="39" name="Rectangle 1061"/>
          <p:cNvSpPr>
            <a:spLocks noChangeArrowheads="1"/>
          </p:cNvSpPr>
          <p:nvPr/>
        </p:nvSpPr>
        <p:spPr bwMode="gray">
          <a:xfrm>
            <a:off x="7003590" y="5253840"/>
            <a:ext cx="877887" cy="301625"/>
          </a:xfrm>
          <a:prstGeom prst="rect">
            <a:avLst/>
          </a:prstGeom>
          <a:solidFill>
            <a:schemeClr val="tx2"/>
          </a:solidFill>
          <a:ln w="25400">
            <a:solidFill>
              <a:schemeClr val="tx1"/>
            </a:solidFill>
            <a:miter lim="800000"/>
            <a:headEnd/>
            <a:tailEnd/>
          </a:ln>
        </p:spPr>
        <p:txBody>
          <a:bodyPr wrap="none" anchor="ctr"/>
          <a:lstStyle/>
          <a:p>
            <a:endParaRPr lang="zh-CN">
              <a:ea typeface="SimSun" pitchFamily="2" charset="-122"/>
            </a:endParaRPr>
          </a:p>
        </p:txBody>
      </p:sp>
      <p:sp>
        <p:nvSpPr>
          <p:cNvPr id="40" name="Rectangle 1062"/>
          <p:cNvSpPr>
            <a:spLocks noChangeArrowheads="1"/>
          </p:cNvSpPr>
          <p:nvPr/>
        </p:nvSpPr>
        <p:spPr bwMode="gray">
          <a:xfrm>
            <a:off x="6928977" y="4914115"/>
            <a:ext cx="1065213" cy="312738"/>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latin typeface="Arial" pitchFamily="34" charset="0"/>
                <a:ea typeface="SimSun" pitchFamily="2" charset="-122"/>
              </a:rPr>
              <a:t>r0</a:t>
            </a:r>
          </a:p>
        </p:txBody>
      </p:sp>
      <p:sp>
        <p:nvSpPr>
          <p:cNvPr id="41" name="Rectangle 1063"/>
          <p:cNvSpPr>
            <a:spLocks noChangeArrowheads="1"/>
          </p:cNvSpPr>
          <p:nvPr/>
        </p:nvSpPr>
        <p:spPr bwMode="gray">
          <a:xfrm>
            <a:off x="7005177" y="5261778"/>
            <a:ext cx="884238" cy="312737"/>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solidFill>
                  <a:schemeClr val="bg1"/>
                </a:solidFill>
                <a:latin typeface="Arial" pitchFamily="34" charset="0"/>
                <a:ea typeface="SimSun" pitchFamily="2" charset="-122"/>
              </a:rPr>
              <a:t>0x5</a:t>
            </a:r>
          </a:p>
        </p:txBody>
      </p:sp>
      <p:sp>
        <p:nvSpPr>
          <p:cNvPr id="42" name="Rectangle 1064"/>
          <p:cNvSpPr>
            <a:spLocks noChangeArrowheads="1"/>
          </p:cNvSpPr>
          <p:nvPr/>
        </p:nvSpPr>
        <p:spPr bwMode="gray">
          <a:xfrm>
            <a:off x="7935452" y="5033178"/>
            <a:ext cx="1065213" cy="754062"/>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latin typeface="Arial" pitchFamily="34" charset="0"/>
                <a:ea typeface="SimSun" pitchFamily="2" charset="-122"/>
              </a:rPr>
              <a:t>Source</a:t>
            </a:r>
            <a:br>
              <a:rPr lang="en-US" altLang="zh-CN" sz="1600">
                <a:latin typeface="Arial" pitchFamily="34" charset="0"/>
                <a:ea typeface="SimSun" pitchFamily="2" charset="-122"/>
              </a:rPr>
            </a:br>
            <a:r>
              <a:rPr lang="en-US" altLang="zh-CN" sz="1600">
                <a:latin typeface="Arial" pitchFamily="34" charset="0"/>
                <a:ea typeface="SimSun" pitchFamily="2" charset="-122"/>
              </a:rPr>
              <a:t>Register</a:t>
            </a:r>
            <a:br>
              <a:rPr lang="en-US" altLang="zh-CN" sz="1600">
                <a:latin typeface="Arial" pitchFamily="34" charset="0"/>
                <a:ea typeface="SimSun" pitchFamily="2" charset="-122"/>
              </a:rPr>
            </a:br>
            <a:r>
              <a:rPr lang="en-US" altLang="zh-CN" sz="1600">
                <a:latin typeface="Arial" pitchFamily="34" charset="0"/>
                <a:ea typeface="SimSun" pitchFamily="2" charset="-122"/>
              </a:rPr>
              <a:t>for STR</a:t>
            </a:r>
          </a:p>
        </p:txBody>
      </p:sp>
      <p:sp>
        <p:nvSpPr>
          <p:cNvPr id="43" name="Line 1065"/>
          <p:cNvSpPr>
            <a:spLocks noChangeShapeType="1"/>
          </p:cNvSpPr>
          <p:nvPr/>
        </p:nvSpPr>
        <p:spPr bwMode="gray">
          <a:xfrm flipV="1">
            <a:off x="6244765" y="5387190"/>
            <a:ext cx="677862" cy="361950"/>
          </a:xfrm>
          <a:prstGeom prst="line">
            <a:avLst/>
          </a:prstGeom>
          <a:noFill/>
          <a:ln w="25400">
            <a:solidFill>
              <a:schemeClr val="tx1"/>
            </a:solidFill>
            <a:round/>
            <a:headEnd type="stealth" w="med" len="lg"/>
            <a:tailEnd type="none" w="sm" len="sm"/>
          </a:ln>
        </p:spPr>
        <p:txBody>
          <a:bodyPr wrap="none" anchor="ctr"/>
          <a:lstStyle/>
          <a:p>
            <a:endParaRPr lang="en-US"/>
          </a:p>
        </p:txBody>
      </p:sp>
      <p:sp>
        <p:nvSpPr>
          <p:cNvPr id="44" name="Rectangle 1066"/>
          <p:cNvSpPr>
            <a:spLocks noChangeArrowheads="1"/>
          </p:cNvSpPr>
          <p:nvPr/>
        </p:nvSpPr>
        <p:spPr bwMode="gray">
          <a:xfrm>
            <a:off x="3193590" y="4720440"/>
            <a:ext cx="879475" cy="303213"/>
          </a:xfrm>
          <a:prstGeom prst="rect">
            <a:avLst/>
          </a:prstGeom>
          <a:solidFill>
            <a:schemeClr val="tx2"/>
          </a:solidFill>
          <a:ln w="25400">
            <a:solidFill>
              <a:schemeClr val="tx1"/>
            </a:solidFill>
            <a:miter lim="800000"/>
            <a:headEnd/>
            <a:tailEnd/>
          </a:ln>
        </p:spPr>
        <p:txBody>
          <a:bodyPr wrap="none" anchor="ctr"/>
          <a:lstStyle/>
          <a:p>
            <a:endParaRPr lang="zh-CN">
              <a:ea typeface="SimSun" pitchFamily="2" charset="-122"/>
            </a:endParaRPr>
          </a:p>
        </p:txBody>
      </p:sp>
      <p:sp>
        <p:nvSpPr>
          <p:cNvPr id="45" name="Rectangle 1067"/>
          <p:cNvSpPr>
            <a:spLocks noChangeArrowheads="1"/>
          </p:cNvSpPr>
          <p:nvPr/>
        </p:nvSpPr>
        <p:spPr bwMode="gray">
          <a:xfrm>
            <a:off x="3099927" y="4380715"/>
            <a:ext cx="1066800" cy="312738"/>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latin typeface="Arial" pitchFamily="34" charset="0"/>
                <a:ea typeface="SimSun" pitchFamily="2" charset="-122"/>
              </a:rPr>
              <a:t>Offset</a:t>
            </a:r>
          </a:p>
        </p:txBody>
      </p:sp>
      <p:sp>
        <p:nvSpPr>
          <p:cNvPr id="46" name="Rectangle 1068"/>
          <p:cNvSpPr>
            <a:spLocks noChangeArrowheads="1"/>
          </p:cNvSpPr>
          <p:nvPr/>
        </p:nvSpPr>
        <p:spPr bwMode="gray">
          <a:xfrm>
            <a:off x="3214227" y="4729965"/>
            <a:ext cx="885825" cy="312738"/>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a:solidFill>
                  <a:schemeClr val="bg1"/>
                </a:solidFill>
                <a:latin typeface="Arial" pitchFamily="34" charset="0"/>
                <a:ea typeface="SimSun" pitchFamily="2" charset="-122"/>
              </a:rPr>
              <a:t>12</a:t>
            </a:r>
          </a:p>
        </p:txBody>
      </p:sp>
      <p:sp>
        <p:nvSpPr>
          <p:cNvPr id="47" name="Rectangle 1069"/>
          <p:cNvSpPr>
            <a:spLocks noChangeArrowheads="1"/>
          </p:cNvSpPr>
          <p:nvPr/>
        </p:nvSpPr>
        <p:spPr bwMode="gray">
          <a:xfrm>
            <a:off x="4350877" y="4766478"/>
            <a:ext cx="893763" cy="342274"/>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b="0">
                <a:latin typeface="Arial" pitchFamily="34" charset="0"/>
                <a:ea typeface="SimSun" pitchFamily="2" charset="-122"/>
              </a:rPr>
              <a:t>0x20c</a:t>
            </a:r>
          </a:p>
        </p:txBody>
      </p:sp>
      <p:sp>
        <p:nvSpPr>
          <p:cNvPr id="48" name="Line 1070"/>
          <p:cNvSpPr>
            <a:spLocks noChangeShapeType="1"/>
          </p:cNvSpPr>
          <p:nvPr/>
        </p:nvSpPr>
        <p:spPr bwMode="gray">
          <a:xfrm flipV="1">
            <a:off x="3646027" y="5158590"/>
            <a:ext cx="0" cy="60960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49" name="Rectangle 1071"/>
          <p:cNvSpPr>
            <a:spLocks noChangeArrowheads="1"/>
          </p:cNvSpPr>
          <p:nvPr/>
        </p:nvSpPr>
        <p:spPr bwMode="gray">
          <a:xfrm>
            <a:off x="1685465" y="4666465"/>
            <a:ext cx="889000" cy="315913"/>
          </a:xfrm>
          <a:prstGeom prst="rect">
            <a:avLst/>
          </a:prstGeom>
          <a:solidFill>
            <a:schemeClr val="folHlink"/>
          </a:solidFill>
          <a:ln w="12700">
            <a:solidFill>
              <a:schemeClr val="tx1"/>
            </a:solidFill>
            <a:miter lim="800000"/>
            <a:headEnd/>
            <a:tailEnd/>
          </a:ln>
        </p:spPr>
        <p:txBody>
          <a:bodyPr wrap="none" anchor="ctr"/>
          <a:lstStyle/>
          <a:p>
            <a:endParaRPr lang="zh-CN">
              <a:ea typeface="SimSun" pitchFamily="2" charset="-122"/>
            </a:endParaRPr>
          </a:p>
        </p:txBody>
      </p:sp>
      <p:sp>
        <p:nvSpPr>
          <p:cNvPr id="50" name="Rectangle 1072"/>
          <p:cNvSpPr>
            <a:spLocks noChangeArrowheads="1"/>
          </p:cNvSpPr>
          <p:nvPr/>
        </p:nvSpPr>
        <p:spPr bwMode="gray">
          <a:xfrm>
            <a:off x="1612440" y="4345790"/>
            <a:ext cx="1074737" cy="312738"/>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i="1">
                <a:latin typeface="Arial" pitchFamily="34" charset="0"/>
                <a:ea typeface="SimSun" pitchFamily="2" charset="-122"/>
              </a:rPr>
              <a:t>r1</a:t>
            </a:r>
            <a:endParaRPr lang="en-US" altLang="zh-CN" sz="1600" b="0" i="1">
              <a:latin typeface="Arial" pitchFamily="34" charset="0"/>
              <a:ea typeface="SimSun" pitchFamily="2" charset="-122"/>
            </a:endParaRPr>
          </a:p>
        </p:txBody>
      </p:sp>
      <p:sp>
        <p:nvSpPr>
          <p:cNvPr id="51" name="Rectangle 1073"/>
          <p:cNvSpPr>
            <a:spLocks noChangeArrowheads="1"/>
          </p:cNvSpPr>
          <p:nvPr/>
        </p:nvSpPr>
        <p:spPr bwMode="gray">
          <a:xfrm>
            <a:off x="1688640" y="4679165"/>
            <a:ext cx="892175" cy="312738"/>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b="0" i="1">
                <a:solidFill>
                  <a:schemeClr val="bg1"/>
                </a:solidFill>
                <a:latin typeface="Arial" pitchFamily="34" charset="0"/>
                <a:ea typeface="SimSun" pitchFamily="2" charset="-122"/>
              </a:rPr>
              <a:t>0x20c</a:t>
            </a:r>
            <a:endParaRPr lang="en-US" altLang="zh-CN" sz="1600" i="1">
              <a:latin typeface="Arial" pitchFamily="34" charset="0"/>
              <a:ea typeface="SimSun" pitchFamily="2" charset="-122"/>
            </a:endParaRPr>
          </a:p>
        </p:txBody>
      </p:sp>
      <p:sp>
        <p:nvSpPr>
          <p:cNvPr id="52" name="Rectangle 1074"/>
          <p:cNvSpPr>
            <a:spLocks noChangeArrowheads="1"/>
          </p:cNvSpPr>
          <p:nvPr/>
        </p:nvSpPr>
        <p:spPr bwMode="gray">
          <a:xfrm>
            <a:off x="575802" y="4431515"/>
            <a:ext cx="1303338" cy="754063"/>
          </a:xfrm>
          <a:prstGeom prst="rect">
            <a:avLst/>
          </a:prstGeom>
          <a:noFill/>
          <a:ln w="9525">
            <a:noFill/>
            <a:miter lim="800000"/>
            <a:headEnd/>
            <a:tailEnd/>
          </a:ln>
        </p:spPr>
        <p:txBody>
          <a:bodyPr wrap="square" lIns="92075" tIns="46038" rIns="92075" bIns="46038">
            <a:spAutoFit/>
          </a:bodyPr>
          <a:lstStyle/>
          <a:p>
            <a:pPr algn="ctr">
              <a:lnSpc>
                <a:spcPct val="90000"/>
              </a:lnSpc>
              <a:spcBef>
                <a:spcPct val="50000"/>
              </a:spcBef>
            </a:pPr>
            <a:r>
              <a:rPr lang="en-US" altLang="zh-CN" sz="1600" b="0" i="1">
                <a:latin typeface="Arial" pitchFamily="34" charset="0"/>
                <a:ea typeface="SimSun" pitchFamily="2" charset="-122"/>
              </a:rPr>
              <a:t>Updated</a:t>
            </a:r>
            <a:br>
              <a:rPr lang="en-US" altLang="zh-CN" sz="1600" b="0" i="1">
                <a:latin typeface="Arial" pitchFamily="34" charset="0"/>
                <a:ea typeface="SimSun" pitchFamily="2" charset="-122"/>
              </a:rPr>
            </a:br>
            <a:r>
              <a:rPr lang="en-US" altLang="zh-CN" sz="1600" b="0" i="1">
                <a:latin typeface="Arial" pitchFamily="34" charset="0"/>
                <a:ea typeface="SimSun" pitchFamily="2" charset="-122"/>
              </a:rPr>
              <a:t>Base</a:t>
            </a:r>
            <a:br>
              <a:rPr lang="en-US" altLang="zh-CN" sz="1600" b="0" i="1">
                <a:latin typeface="Arial" pitchFamily="34" charset="0"/>
                <a:ea typeface="SimSun" pitchFamily="2" charset="-122"/>
              </a:rPr>
            </a:br>
            <a:r>
              <a:rPr lang="en-US" altLang="zh-CN" sz="1600" b="0" i="1">
                <a:latin typeface="Arial" pitchFamily="34" charset="0"/>
                <a:ea typeface="SimSun" pitchFamily="2" charset="-122"/>
              </a:rPr>
              <a:t>Register</a:t>
            </a:r>
          </a:p>
        </p:txBody>
      </p:sp>
      <p:sp>
        <p:nvSpPr>
          <p:cNvPr id="53" name="Line 1075"/>
          <p:cNvSpPr>
            <a:spLocks noChangeShapeType="1"/>
          </p:cNvSpPr>
          <p:nvPr/>
        </p:nvSpPr>
        <p:spPr bwMode="gray">
          <a:xfrm flipH="1">
            <a:off x="2658602" y="4855378"/>
            <a:ext cx="469900"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54" name="Line 1076"/>
          <p:cNvSpPr>
            <a:spLocks noChangeShapeType="1"/>
          </p:cNvSpPr>
          <p:nvPr/>
        </p:nvSpPr>
        <p:spPr bwMode="gray">
          <a:xfrm>
            <a:off x="5685965" y="4102903"/>
            <a:ext cx="0" cy="541337"/>
          </a:xfrm>
          <a:prstGeom prst="line">
            <a:avLst/>
          </a:prstGeom>
          <a:noFill/>
          <a:ln w="25400">
            <a:solidFill>
              <a:schemeClr val="tx1"/>
            </a:solidFill>
            <a:prstDash val="sysDot"/>
            <a:round/>
            <a:headEnd type="none" w="sm" len="sm"/>
            <a:tailEnd type="none" w="sm" len="sm"/>
          </a:ln>
        </p:spPr>
        <p:txBody>
          <a:bodyPr wrap="none" anchor="ctr"/>
          <a:lstStyle/>
          <a:p>
            <a:endParaRPr lang="en-US"/>
          </a:p>
        </p:txBody>
      </p:sp>
      <p:sp>
        <p:nvSpPr>
          <p:cNvPr id="55" name="Line 1077"/>
          <p:cNvSpPr>
            <a:spLocks noChangeShapeType="1"/>
          </p:cNvSpPr>
          <p:nvPr/>
        </p:nvSpPr>
        <p:spPr bwMode="gray">
          <a:xfrm flipH="1">
            <a:off x="5684809" y="5855504"/>
            <a:ext cx="1156" cy="260624"/>
          </a:xfrm>
          <a:prstGeom prst="line">
            <a:avLst/>
          </a:prstGeom>
          <a:noFill/>
          <a:ln w="25400">
            <a:solidFill>
              <a:schemeClr val="tx1"/>
            </a:solidFill>
            <a:prstDash val="sysDot"/>
            <a:round/>
            <a:headEnd type="none" w="sm" len="sm"/>
            <a:tailEnd type="none" w="sm" len="sm"/>
          </a:ln>
        </p:spPr>
        <p:txBody>
          <a:bodyPr wrap="none" anchor="ctr"/>
          <a:lstStyle/>
          <a:p>
            <a:endParaRPr lang="en-US"/>
          </a:p>
        </p:txBody>
      </p:sp>
      <p:sp>
        <p:nvSpPr>
          <p:cNvPr id="56" name="Rectangle 1081"/>
          <p:cNvSpPr txBox="1">
            <a:spLocks noChangeArrowheads="1"/>
          </p:cNvSpPr>
          <p:nvPr/>
        </p:nvSpPr>
        <p:spPr bwMode="gray">
          <a:xfrm>
            <a:off x="529075" y="1280998"/>
            <a:ext cx="4572000" cy="393700"/>
          </a:xfrm>
          <a:prstGeom prst="rect">
            <a:avLst/>
          </a:prstGeom>
        </p:spPr>
        <p:txBody>
          <a:bodyPr rtlCol="0">
            <a:normAutofit/>
          </a:bodyPr>
          <a:lstStyle/>
          <a:p>
            <a:pPr marL="233363" marR="0" lvl="0" indent="-233363" algn="l" defTabSz="914400" rtl="0" eaLnBrk="1" fontAlgn="auto" latinLnBrk="0" hangingPunct="1">
              <a:lnSpc>
                <a:spcPct val="90000"/>
              </a:lnSpc>
              <a:spcBef>
                <a:spcPts val="575"/>
              </a:spcBef>
              <a:spcAft>
                <a:spcPts val="0"/>
              </a:spcAft>
              <a:buClr>
                <a:schemeClr val="accent1">
                  <a:lumMod val="60000"/>
                  <a:lumOff val="40000"/>
                </a:schemeClr>
              </a:buClr>
              <a:buSzPct val="80000"/>
              <a:tabLst/>
              <a:defRPr/>
            </a:pPr>
            <a:r>
              <a:rPr kumimoji="0" lang="en-US" altLang="zh-CN" sz="2200" b="0" i="0" u="none" strike="noStrike" kern="0" cap="none" spc="0" normalizeH="0" baseline="0" noProof="0" dirty="0" smtClean="0">
                <a:ln>
                  <a:noFill/>
                </a:ln>
                <a:solidFill>
                  <a:srgbClr val="18579B"/>
                </a:solidFill>
                <a:effectLst/>
                <a:uLnTx/>
                <a:uFillTx/>
                <a:latin typeface="Arial" charset="0"/>
                <a:ea typeface="SimSun" charset="0"/>
                <a:cs typeface="SimSun" charset="0"/>
              </a:rPr>
              <a:t>Pre-indexed: </a:t>
            </a:r>
            <a:r>
              <a:rPr kumimoji="0" lang="en-US" altLang="zh-CN" sz="2000" b="0" i="0" u="none" strike="noStrike" kern="0" cap="none" spc="0" normalizeH="0" baseline="0" noProof="0" dirty="0" smtClean="0">
                <a:ln>
                  <a:noFill/>
                </a:ln>
                <a:solidFill>
                  <a:srgbClr val="18579B"/>
                </a:solidFill>
                <a:effectLst/>
                <a:uLnTx/>
                <a:uFillTx/>
                <a:latin typeface="Courier New" charset="0"/>
                <a:ea typeface="SimSun" charset="0"/>
                <a:cs typeface="SimSun" charset="0"/>
              </a:rPr>
              <a:t>STR r0,[r1,#12]</a:t>
            </a:r>
            <a:endParaRPr kumimoji="0" lang="en-GB" altLang="zh-CN" sz="2200" b="0" i="0" u="none" strike="noStrike" kern="0" cap="none" spc="0" normalizeH="0" baseline="0" noProof="0" dirty="0">
              <a:ln>
                <a:noFill/>
              </a:ln>
              <a:solidFill>
                <a:srgbClr val="18579B"/>
              </a:solidFill>
              <a:effectLst/>
              <a:uLnTx/>
              <a:uFillTx/>
              <a:latin typeface="Arial" charset="0"/>
              <a:ea typeface="SimSun" charset="0"/>
              <a:cs typeface="SimSun" charset="0"/>
            </a:endParaRPr>
          </a:p>
        </p:txBody>
      </p:sp>
      <p:sp>
        <p:nvSpPr>
          <p:cNvPr id="57" name="Rectangle 1082"/>
          <p:cNvSpPr>
            <a:spLocks noChangeArrowheads="1"/>
          </p:cNvSpPr>
          <p:nvPr/>
        </p:nvSpPr>
        <p:spPr bwMode="gray">
          <a:xfrm>
            <a:off x="537702" y="3926690"/>
            <a:ext cx="4572000" cy="393700"/>
          </a:xfrm>
          <a:prstGeom prst="rect">
            <a:avLst/>
          </a:prstGeom>
          <a:noFill/>
          <a:ln w="9525">
            <a:noFill/>
            <a:miter lim="800000"/>
            <a:headEnd/>
            <a:tailEnd/>
          </a:ln>
        </p:spPr>
        <p:txBody>
          <a:bodyPr/>
          <a:lstStyle/>
          <a:p>
            <a:pPr marL="342900" indent="-342900">
              <a:spcBef>
                <a:spcPct val="50000"/>
              </a:spcBef>
              <a:buClr>
                <a:schemeClr val="bg2"/>
              </a:buClr>
              <a:buSzPct val="80000"/>
            </a:pPr>
            <a:r>
              <a:rPr lang="en-US" altLang="zh-CN" sz="2200" dirty="0" smtClean="0">
                <a:solidFill>
                  <a:srgbClr val="18579B"/>
                </a:solidFill>
                <a:latin typeface="Arial" pitchFamily="34" charset="0"/>
                <a:ea typeface="SimSun" pitchFamily="2" charset="-122"/>
              </a:rPr>
              <a:t>Post-indexed</a:t>
            </a:r>
            <a:r>
              <a:rPr lang="en-US" altLang="zh-CN" sz="2200" dirty="0">
                <a:solidFill>
                  <a:srgbClr val="18579B"/>
                </a:solidFill>
                <a:latin typeface="Arial" pitchFamily="34" charset="0"/>
                <a:ea typeface="SimSun" pitchFamily="2" charset="-122"/>
              </a:rPr>
              <a:t>: </a:t>
            </a:r>
            <a:r>
              <a:rPr lang="en-US" altLang="zh-CN" sz="2000" dirty="0">
                <a:solidFill>
                  <a:srgbClr val="18579B"/>
                </a:solidFill>
                <a:latin typeface="Courier New" pitchFamily="49" charset="0"/>
                <a:ea typeface="SimSun" pitchFamily="2" charset="-122"/>
                <a:cs typeface="Courier New" pitchFamily="49" charset="0"/>
              </a:rPr>
              <a:t>STR r0,[r1],#12</a:t>
            </a:r>
            <a:endParaRPr lang="en-GB" altLang="zh-CN" sz="2000" dirty="0">
              <a:solidFill>
                <a:srgbClr val="18579B"/>
              </a:solidFill>
              <a:latin typeface="Courier New" pitchFamily="49" charset="0"/>
              <a:ea typeface="SimSun" pitchFamily="2" charset="-122"/>
              <a:cs typeface="Courier New" pitchFamily="49" charset="0"/>
            </a:endParaRPr>
          </a:p>
        </p:txBody>
      </p:sp>
      <p:sp>
        <p:nvSpPr>
          <p:cNvPr id="58" name="Line 1078"/>
          <p:cNvSpPr>
            <a:spLocks noChangeShapeType="1"/>
          </p:cNvSpPr>
          <p:nvPr/>
        </p:nvSpPr>
        <p:spPr bwMode="gray">
          <a:xfrm>
            <a:off x="478754" y="3820060"/>
            <a:ext cx="8534400" cy="0"/>
          </a:xfrm>
          <a:prstGeom prst="line">
            <a:avLst/>
          </a:prstGeom>
          <a:noFill/>
          <a:ln w="50800">
            <a:solidFill>
              <a:schemeClr val="tx2"/>
            </a:solidFill>
            <a:round/>
            <a:headEnd type="none" w="sm" len="sm"/>
            <a:tailEnd type="none" w="sm" len="sm"/>
          </a:ln>
        </p:spPr>
        <p:txBody>
          <a:bodyPr wrap="none" anchor="ctr"/>
          <a:lstStyle/>
          <a:p>
            <a:endParaRPr lang="en-US"/>
          </a:p>
        </p:txBody>
      </p:sp>
      <p:sp>
        <p:nvSpPr>
          <p:cNvPr id="59" name="Rectangle 1079"/>
          <p:cNvSpPr>
            <a:spLocks noChangeArrowheads="1"/>
          </p:cNvSpPr>
          <p:nvPr/>
        </p:nvSpPr>
        <p:spPr bwMode="gray">
          <a:xfrm>
            <a:off x="404142" y="3385085"/>
            <a:ext cx="4202112" cy="352425"/>
          </a:xfrm>
          <a:prstGeom prst="rect">
            <a:avLst/>
          </a:prstGeom>
          <a:noFill/>
          <a:ln w="9525">
            <a:noFill/>
            <a:miter lim="800000"/>
            <a:headEnd/>
            <a:tailEnd/>
          </a:ln>
        </p:spPr>
        <p:txBody>
          <a:bodyPr wrap="none" lIns="92075" tIns="46038" rIns="92075" bIns="46038">
            <a:spAutoFit/>
          </a:bodyPr>
          <a:lstStyle/>
          <a:p>
            <a:pPr>
              <a:lnSpc>
                <a:spcPct val="90000"/>
              </a:lnSpc>
              <a:spcBef>
                <a:spcPct val="30000"/>
              </a:spcBef>
            </a:pPr>
            <a:r>
              <a:rPr lang="en-US" altLang="zh-CN" sz="1600" dirty="0">
                <a:latin typeface="Arial" pitchFamily="34" charset="0"/>
                <a:ea typeface="SimSun" pitchFamily="2" charset="-122"/>
              </a:rPr>
              <a:t>Auto-update form:</a:t>
            </a:r>
            <a:r>
              <a:rPr lang="en-US" altLang="zh-CN" sz="1900" dirty="0">
                <a:solidFill>
                  <a:schemeClr val="hlink"/>
                </a:solidFill>
                <a:latin typeface="Times New Roman" pitchFamily="18" charset="0"/>
                <a:ea typeface="SimSun" pitchFamily="2" charset="-122"/>
              </a:rPr>
              <a:t> </a:t>
            </a:r>
            <a:r>
              <a:rPr lang="en-US" altLang="zh-CN" sz="1800" dirty="0">
                <a:solidFill>
                  <a:schemeClr val="hlink"/>
                </a:solidFill>
                <a:ea typeface="SimSun" pitchFamily="2" charset="-122"/>
              </a:rPr>
              <a:t>STR r0,[r1,#12]!</a:t>
            </a:r>
            <a:endParaRPr lang="en-US" altLang="zh-CN" sz="1900" b="0" dirty="0">
              <a:solidFill>
                <a:schemeClr val="hlink"/>
              </a:solidFill>
              <a:latin typeface="Times New Roman" pitchFamily="18" charset="0"/>
              <a:ea typeface="SimSun" pitchFamily="2" charset="-122"/>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 Store Multiple</a:t>
            </a:r>
            <a:endParaRPr lang="en-US" dirty="0"/>
          </a:p>
        </p:txBody>
      </p:sp>
      <p:sp>
        <p:nvSpPr>
          <p:cNvPr id="4" name="Rectangle 1027"/>
          <p:cNvSpPr txBox="1">
            <a:spLocks noChangeArrowheads="1"/>
          </p:cNvSpPr>
          <p:nvPr/>
        </p:nvSpPr>
        <p:spPr>
          <a:xfrm>
            <a:off x="533400" y="1203382"/>
            <a:ext cx="8305800" cy="2362200"/>
          </a:xfrm>
          <a:prstGeom prst="rect">
            <a:avLst/>
          </a:prstGeom>
        </p:spPr>
        <p:txBody>
          <a:bodyPr rtlCol="0">
            <a:normAutofit fontScale="92500" lnSpcReduction="20000"/>
          </a:bodyPr>
          <a:lstStyle/>
          <a:p>
            <a:pPr marL="233363" marR="0" lvl="0" indent="-233363" algn="l" defTabSz="914400" rtl="0" eaLnBrk="1" fontAlgn="auto" latinLnBrk="0" hangingPunct="1">
              <a:lnSpc>
                <a:spcPct val="100000"/>
              </a:lnSpc>
              <a:spcBef>
                <a:spcPts val="575"/>
              </a:spcBef>
              <a:spcAft>
                <a:spcPts val="0"/>
              </a:spcAft>
              <a:buSzPct val="80000"/>
              <a:buFont typeface="Arial" pitchFamily="34" charset="0"/>
              <a:buChar char="•"/>
              <a:tabLst/>
              <a:defRPr/>
            </a:pPr>
            <a:r>
              <a:rPr kumimoji="0" lang="en-US" altLang="zh-CN" sz="2200" b="1"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Syntax:</a:t>
            </a:r>
          </a:p>
          <a:p>
            <a:pPr marL="401638" marR="0" lvl="1" indent="-168275" algn="l" defTabSz="914400" rtl="0" eaLnBrk="1" fontAlgn="auto" latinLnBrk="0" hangingPunct="1">
              <a:lnSpc>
                <a:spcPct val="100000"/>
              </a:lnSpc>
              <a:spcBef>
                <a:spcPts val="575"/>
              </a:spcBef>
              <a:spcAft>
                <a:spcPts val="0"/>
              </a:spcAft>
              <a:buClr>
                <a:schemeClr val="accent1">
                  <a:lumMod val="75000"/>
                </a:schemeClr>
              </a:buClr>
              <a:buSzPct val="80000"/>
              <a:buFont typeface="Wingdings" charset="0"/>
              <a:buNone/>
              <a:tabLst/>
              <a:defRPr/>
            </a:pPr>
            <a:r>
              <a:rPr kumimoji="0" lang="en-US" altLang="zh-CN" sz="1800" b="1" i="0" u="none" strike="noStrike" kern="0" cap="none" spc="0" normalizeH="0" baseline="0" noProof="0" dirty="0" smtClean="0">
                <a:ln>
                  <a:noFill/>
                </a:ln>
                <a:solidFill>
                  <a:srgbClr val="18579B"/>
                </a:solidFill>
                <a:effectLst/>
                <a:uLnTx/>
                <a:uFillTx/>
                <a:latin typeface="Courier New" charset="0"/>
                <a:ea typeface="SimSun" charset="0"/>
                <a:cs typeface="SimSun" charset="0"/>
              </a:rPr>
              <a:t>&lt;LDM|STM&gt;</a:t>
            </a:r>
            <a:r>
              <a:rPr kumimoji="0" lang="en-US" altLang="zh-CN" sz="2000" b="0"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{&lt;</a:t>
            </a:r>
            <a:r>
              <a:rPr kumimoji="0" lang="en-US" altLang="zh-CN" sz="2000" b="0" i="0" u="none" strike="noStrike" kern="0" cap="none" spc="0" normalizeH="0" baseline="0" noProof="0" dirty="0" err="1" smtClean="0">
                <a:ln>
                  <a:noFill/>
                </a:ln>
                <a:solidFill>
                  <a:schemeClr val="tx1">
                    <a:lumMod val="65000"/>
                    <a:lumOff val="35000"/>
                  </a:schemeClr>
                </a:solidFill>
                <a:effectLst/>
                <a:uLnTx/>
                <a:uFillTx/>
                <a:latin typeface="Arial" charset="0"/>
                <a:ea typeface="SimSun" charset="0"/>
                <a:cs typeface="SimSun" charset="0"/>
              </a:rPr>
              <a:t>cond</a:t>
            </a:r>
            <a:r>
              <a:rPr kumimoji="0" lang="en-US" altLang="zh-CN" sz="2000" b="0"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&gt;}&lt;</a:t>
            </a:r>
            <a:r>
              <a:rPr kumimoji="0" lang="en-US" altLang="zh-CN" sz="2000" b="0" i="0" u="none" strike="noStrike" kern="0" cap="none" spc="0" normalizeH="0" baseline="0" noProof="0" dirty="0" err="1" smtClean="0">
                <a:ln>
                  <a:noFill/>
                </a:ln>
                <a:solidFill>
                  <a:schemeClr val="tx1">
                    <a:lumMod val="65000"/>
                    <a:lumOff val="35000"/>
                  </a:schemeClr>
                </a:solidFill>
                <a:effectLst/>
                <a:uLnTx/>
                <a:uFillTx/>
                <a:latin typeface="Arial" charset="0"/>
                <a:ea typeface="SimSun" charset="0"/>
                <a:cs typeface="SimSun" charset="0"/>
              </a:rPr>
              <a:t>addressing_mode</a:t>
            </a:r>
            <a:r>
              <a:rPr kumimoji="0" lang="en-US" altLang="zh-CN" sz="2000" b="0"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&gt; </a:t>
            </a:r>
            <a:r>
              <a:rPr kumimoji="0" lang="en-US" altLang="zh-CN" sz="2000" b="0" i="0" u="none" strike="noStrike" kern="0" cap="none" spc="0" normalizeH="0" baseline="0" noProof="0" dirty="0" err="1" smtClean="0">
                <a:ln>
                  <a:noFill/>
                </a:ln>
                <a:solidFill>
                  <a:schemeClr val="tx1">
                    <a:lumMod val="65000"/>
                    <a:lumOff val="35000"/>
                  </a:schemeClr>
                </a:solidFill>
                <a:effectLst/>
                <a:uLnTx/>
                <a:uFillTx/>
                <a:latin typeface="Arial" charset="0"/>
                <a:ea typeface="SimSun" charset="0"/>
                <a:cs typeface="SimSun" charset="0"/>
              </a:rPr>
              <a:t>Rb</a:t>
            </a:r>
            <a:r>
              <a:rPr kumimoji="0" lang="en-US" altLang="zh-CN" sz="2000" b="0"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 &lt;register list&gt;</a:t>
            </a:r>
          </a:p>
          <a:p>
            <a:pPr marL="233363" marR="0" lvl="0" indent="-233363" algn="l" defTabSz="914400" rtl="0" eaLnBrk="1" fontAlgn="auto" latinLnBrk="0" hangingPunct="1">
              <a:lnSpc>
                <a:spcPct val="100000"/>
              </a:lnSpc>
              <a:spcBef>
                <a:spcPts val="575"/>
              </a:spcBef>
              <a:spcAft>
                <a:spcPts val="0"/>
              </a:spcAft>
              <a:buSzPct val="80000"/>
              <a:buFont typeface="Arial" pitchFamily="34" charset="0"/>
              <a:buChar char="•"/>
              <a:tabLst/>
              <a:defRPr/>
            </a:pPr>
            <a:r>
              <a:rPr kumimoji="0" lang="en-US" altLang="zh-CN" sz="2200" b="1"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4 addressing modes:</a:t>
            </a:r>
          </a:p>
          <a:p>
            <a:pPr marL="401638" marR="0" lvl="1" indent="-168275" algn="l" defTabSz="914400" rtl="0" eaLnBrk="1" fontAlgn="auto" latinLnBrk="0" hangingPunct="1">
              <a:lnSpc>
                <a:spcPct val="100000"/>
              </a:lnSpc>
              <a:spcBef>
                <a:spcPts val="575"/>
              </a:spcBef>
              <a:spcAft>
                <a:spcPts val="0"/>
              </a:spcAft>
              <a:buClr>
                <a:schemeClr val="accent1">
                  <a:lumMod val="75000"/>
                </a:schemeClr>
              </a:buClr>
              <a:buSzPct val="80000"/>
              <a:buFont typeface="Wingdings" charset="0"/>
              <a:buNone/>
              <a:tabLst/>
              <a:defRPr/>
            </a:pPr>
            <a:r>
              <a:rPr kumimoji="0" lang="en-US" altLang="zh-CN" sz="2000" b="1"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 </a:t>
            </a:r>
            <a:r>
              <a:rPr kumimoji="0" lang="en-US" altLang="zh-CN" sz="2000" b="1" i="0" u="none" strike="noStrike" kern="0" cap="none" spc="0" normalizeH="0" baseline="0" noProof="0" dirty="0" smtClean="0">
                <a:ln>
                  <a:noFill/>
                </a:ln>
                <a:solidFill>
                  <a:srgbClr val="18579B"/>
                </a:solidFill>
                <a:effectLst/>
                <a:uLnTx/>
                <a:uFillTx/>
                <a:latin typeface="Courier New" charset="0"/>
                <a:ea typeface="SimSun" charset="0"/>
                <a:cs typeface="SimSun" charset="0"/>
              </a:rPr>
              <a:t>LDMIA</a:t>
            </a:r>
            <a:r>
              <a:rPr kumimoji="0" lang="en-US" altLang="zh-CN" sz="2000" b="1" i="0" u="none" strike="noStrike" kern="0" cap="none" spc="0" normalizeH="0" baseline="0" noProof="0" dirty="0" smtClean="0">
                <a:ln>
                  <a:noFill/>
                </a:ln>
                <a:solidFill>
                  <a:srgbClr val="18579B"/>
                </a:solidFill>
                <a:effectLst/>
                <a:uLnTx/>
                <a:uFillTx/>
                <a:latin typeface="Arial" charset="0"/>
                <a:ea typeface="SimSun" charset="0"/>
                <a:cs typeface="SimSun" charset="0"/>
              </a:rPr>
              <a:t> / </a:t>
            </a:r>
            <a:r>
              <a:rPr kumimoji="0" lang="en-US" altLang="zh-CN" sz="2000" b="1" i="0" u="none" strike="noStrike" kern="0" cap="none" spc="0" normalizeH="0" baseline="0" noProof="0" dirty="0" smtClean="0">
                <a:ln>
                  <a:noFill/>
                </a:ln>
                <a:solidFill>
                  <a:srgbClr val="18579B"/>
                </a:solidFill>
                <a:effectLst/>
                <a:uLnTx/>
                <a:uFillTx/>
                <a:latin typeface="Courier New" charset="0"/>
                <a:ea typeface="SimSun" charset="0"/>
                <a:cs typeface="SimSun" charset="0"/>
              </a:rPr>
              <a:t>STMIA</a:t>
            </a:r>
            <a:r>
              <a:rPr kumimoji="0" lang="en-US" altLang="zh-CN" sz="2000" b="0"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	increment after</a:t>
            </a:r>
          </a:p>
          <a:p>
            <a:pPr marL="401638" marR="0" lvl="1" indent="-168275" algn="l" defTabSz="914400" rtl="0" eaLnBrk="1" fontAlgn="auto" latinLnBrk="0" hangingPunct="1">
              <a:lnSpc>
                <a:spcPct val="100000"/>
              </a:lnSpc>
              <a:spcBef>
                <a:spcPts val="575"/>
              </a:spcBef>
              <a:spcAft>
                <a:spcPts val="0"/>
              </a:spcAft>
              <a:buClr>
                <a:schemeClr val="accent1">
                  <a:lumMod val="75000"/>
                </a:schemeClr>
              </a:buClr>
              <a:buSzPct val="80000"/>
              <a:buFont typeface="Wingdings" charset="0"/>
              <a:buNone/>
              <a:tabLst/>
              <a:defRPr/>
            </a:pPr>
            <a:r>
              <a:rPr kumimoji="0" lang="en-US" altLang="zh-CN" sz="2000" b="0"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 </a:t>
            </a:r>
            <a:r>
              <a:rPr kumimoji="0" lang="en-US" altLang="zh-CN" sz="2000" b="1" i="0" u="none" strike="noStrike" kern="0" cap="none" spc="0" normalizeH="0" baseline="0" noProof="0" dirty="0" smtClean="0">
                <a:ln>
                  <a:noFill/>
                </a:ln>
                <a:solidFill>
                  <a:srgbClr val="18579B"/>
                </a:solidFill>
                <a:effectLst/>
                <a:uLnTx/>
                <a:uFillTx/>
                <a:latin typeface="Courier New" charset="0"/>
                <a:ea typeface="SimSun" charset="0"/>
                <a:cs typeface="SimSun" charset="0"/>
              </a:rPr>
              <a:t>LDMIB</a:t>
            </a:r>
            <a:r>
              <a:rPr kumimoji="0" lang="en-US" altLang="zh-CN" sz="2000" b="1" i="0" u="none" strike="noStrike" kern="0" cap="none" spc="0" normalizeH="0" baseline="0" noProof="0" dirty="0" smtClean="0">
                <a:ln>
                  <a:noFill/>
                </a:ln>
                <a:solidFill>
                  <a:srgbClr val="18579B"/>
                </a:solidFill>
                <a:effectLst/>
                <a:uLnTx/>
                <a:uFillTx/>
                <a:latin typeface="Arial" charset="0"/>
                <a:ea typeface="SimSun" charset="0"/>
                <a:cs typeface="SimSun" charset="0"/>
              </a:rPr>
              <a:t> / </a:t>
            </a:r>
            <a:r>
              <a:rPr kumimoji="0" lang="en-US" altLang="zh-CN" sz="2000" b="1" i="0" u="none" strike="noStrike" kern="0" cap="none" spc="0" normalizeH="0" baseline="0" noProof="0" dirty="0" smtClean="0">
                <a:ln>
                  <a:noFill/>
                </a:ln>
                <a:solidFill>
                  <a:srgbClr val="18579B"/>
                </a:solidFill>
                <a:effectLst/>
                <a:uLnTx/>
                <a:uFillTx/>
                <a:latin typeface="Courier New" charset="0"/>
                <a:ea typeface="SimSun" charset="0"/>
                <a:cs typeface="SimSun" charset="0"/>
              </a:rPr>
              <a:t>STMIB</a:t>
            </a:r>
            <a:r>
              <a:rPr kumimoji="0" lang="en-US" altLang="zh-CN" sz="2000" b="0"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	increment before</a:t>
            </a:r>
          </a:p>
          <a:p>
            <a:pPr marL="401638" marR="0" lvl="1" indent="-168275" algn="l" defTabSz="914400" rtl="0" eaLnBrk="1" fontAlgn="auto" latinLnBrk="0" hangingPunct="1">
              <a:lnSpc>
                <a:spcPct val="100000"/>
              </a:lnSpc>
              <a:spcBef>
                <a:spcPts val="575"/>
              </a:spcBef>
              <a:spcAft>
                <a:spcPts val="0"/>
              </a:spcAft>
              <a:buClr>
                <a:schemeClr val="accent1">
                  <a:lumMod val="75000"/>
                </a:schemeClr>
              </a:buClr>
              <a:buSzPct val="80000"/>
              <a:buFont typeface="Wingdings" charset="0"/>
              <a:buNone/>
              <a:tabLst/>
              <a:defRPr/>
            </a:pPr>
            <a:r>
              <a:rPr kumimoji="0" lang="en-US" altLang="zh-CN" sz="2000" b="0" i="0" u="none" strike="noStrike" kern="0" cap="none" spc="0" normalizeH="0" baseline="0" noProof="0" dirty="0" smtClean="0">
                <a:ln>
                  <a:noFill/>
                </a:ln>
                <a:solidFill>
                  <a:srgbClr val="18579B"/>
                </a:solidFill>
                <a:effectLst/>
                <a:uLnTx/>
                <a:uFillTx/>
                <a:latin typeface="Arial" charset="0"/>
                <a:ea typeface="SimSun" charset="0"/>
                <a:cs typeface="SimSun" charset="0"/>
              </a:rPr>
              <a:t> </a:t>
            </a:r>
            <a:r>
              <a:rPr kumimoji="0" lang="en-US" altLang="zh-CN" sz="2000" b="1" i="0" u="none" strike="noStrike" kern="0" cap="none" spc="0" normalizeH="0" baseline="0" noProof="0" dirty="0" smtClean="0">
                <a:ln>
                  <a:noFill/>
                </a:ln>
                <a:solidFill>
                  <a:srgbClr val="18579B"/>
                </a:solidFill>
                <a:effectLst/>
                <a:uLnTx/>
                <a:uFillTx/>
                <a:latin typeface="Courier New" charset="0"/>
                <a:ea typeface="SimSun" charset="0"/>
                <a:cs typeface="SimSun" charset="0"/>
              </a:rPr>
              <a:t>LDMDA</a:t>
            </a:r>
            <a:r>
              <a:rPr kumimoji="0" lang="en-US" altLang="zh-CN" sz="2000" b="1" i="0" u="none" strike="noStrike" kern="0" cap="none" spc="0" normalizeH="0" baseline="0" noProof="0" dirty="0" smtClean="0">
                <a:ln>
                  <a:noFill/>
                </a:ln>
                <a:solidFill>
                  <a:srgbClr val="18579B"/>
                </a:solidFill>
                <a:effectLst/>
                <a:uLnTx/>
                <a:uFillTx/>
                <a:latin typeface="Arial" charset="0"/>
                <a:ea typeface="SimSun" charset="0"/>
                <a:cs typeface="SimSun" charset="0"/>
              </a:rPr>
              <a:t> / </a:t>
            </a:r>
            <a:r>
              <a:rPr kumimoji="0" lang="en-US" altLang="zh-CN" sz="2000" b="1" i="0" u="none" strike="noStrike" kern="0" cap="none" spc="0" normalizeH="0" baseline="0" noProof="0" dirty="0" smtClean="0">
                <a:ln>
                  <a:noFill/>
                </a:ln>
                <a:solidFill>
                  <a:srgbClr val="18579B"/>
                </a:solidFill>
                <a:effectLst/>
                <a:uLnTx/>
                <a:uFillTx/>
                <a:latin typeface="Courier New" charset="0"/>
                <a:ea typeface="SimSun" charset="0"/>
                <a:cs typeface="SimSun" charset="0"/>
              </a:rPr>
              <a:t>STMDA</a:t>
            </a:r>
            <a:r>
              <a:rPr kumimoji="0" lang="en-US" altLang="zh-CN" sz="2000" b="0"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	decrement after</a:t>
            </a:r>
          </a:p>
          <a:p>
            <a:pPr marL="401638" marR="0" lvl="1" indent="-168275" algn="l" defTabSz="914400" rtl="0" eaLnBrk="1" fontAlgn="auto" latinLnBrk="0" hangingPunct="1">
              <a:lnSpc>
                <a:spcPct val="100000"/>
              </a:lnSpc>
              <a:spcBef>
                <a:spcPts val="575"/>
              </a:spcBef>
              <a:spcAft>
                <a:spcPts val="0"/>
              </a:spcAft>
              <a:buClr>
                <a:schemeClr val="accent1">
                  <a:lumMod val="75000"/>
                </a:schemeClr>
              </a:buClr>
              <a:buSzPct val="80000"/>
              <a:buFont typeface="Wingdings" charset="0"/>
              <a:buNone/>
              <a:tabLst/>
              <a:defRPr/>
            </a:pPr>
            <a:r>
              <a:rPr kumimoji="0" lang="en-US" altLang="zh-CN" sz="2000" b="0"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 </a:t>
            </a:r>
            <a:r>
              <a:rPr kumimoji="0" lang="en-US" altLang="zh-CN" sz="2000" b="1" i="0" u="none" strike="noStrike" kern="0" cap="none" spc="0" normalizeH="0" baseline="0" noProof="0" dirty="0" smtClean="0">
                <a:ln>
                  <a:noFill/>
                </a:ln>
                <a:solidFill>
                  <a:srgbClr val="18579B"/>
                </a:solidFill>
                <a:effectLst/>
                <a:uLnTx/>
                <a:uFillTx/>
                <a:latin typeface="Courier New" charset="0"/>
                <a:ea typeface="SimSun" charset="0"/>
                <a:cs typeface="SimSun" charset="0"/>
              </a:rPr>
              <a:t>LDMDB</a:t>
            </a:r>
            <a:r>
              <a:rPr kumimoji="0" lang="en-US" altLang="zh-CN" sz="2000" b="1" i="0" u="none" strike="noStrike" kern="0" cap="none" spc="0" normalizeH="0" baseline="0" noProof="0" dirty="0" smtClean="0">
                <a:ln>
                  <a:noFill/>
                </a:ln>
                <a:solidFill>
                  <a:srgbClr val="18579B"/>
                </a:solidFill>
                <a:effectLst/>
                <a:uLnTx/>
                <a:uFillTx/>
                <a:latin typeface="Arial" charset="0"/>
                <a:ea typeface="SimSun" charset="0"/>
                <a:cs typeface="SimSun" charset="0"/>
              </a:rPr>
              <a:t> / </a:t>
            </a:r>
            <a:r>
              <a:rPr kumimoji="0" lang="en-US" altLang="zh-CN" sz="2000" b="1" i="0" u="none" strike="noStrike" kern="0" cap="none" spc="0" normalizeH="0" baseline="0" noProof="0" dirty="0" smtClean="0">
                <a:ln>
                  <a:noFill/>
                </a:ln>
                <a:solidFill>
                  <a:srgbClr val="18579B"/>
                </a:solidFill>
                <a:effectLst/>
                <a:uLnTx/>
                <a:uFillTx/>
                <a:latin typeface="Courier New" charset="0"/>
                <a:ea typeface="SimSun" charset="0"/>
                <a:cs typeface="SimSun" charset="0"/>
              </a:rPr>
              <a:t>STMDB</a:t>
            </a:r>
            <a:r>
              <a:rPr kumimoji="0" lang="en-US" altLang="zh-CN" sz="2000" b="0" i="0" u="none" strike="noStrike" kern="0" cap="none" spc="0" normalizeH="0" baseline="0" noProof="0" dirty="0" smtClean="0">
                <a:ln>
                  <a:noFill/>
                </a:ln>
                <a:solidFill>
                  <a:schemeClr val="tx1">
                    <a:lumMod val="65000"/>
                    <a:lumOff val="35000"/>
                  </a:schemeClr>
                </a:solidFill>
                <a:effectLst/>
                <a:uLnTx/>
                <a:uFillTx/>
                <a:latin typeface="Arial" charset="0"/>
                <a:ea typeface="SimSun" charset="0"/>
                <a:cs typeface="SimSun" charset="0"/>
              </a:rPr>
              <a:t>	decrement before</a:t>
            </a:r>
            <a:endParaRPr kumimoji="0" lang="en-US" altLang="zh-CN" sz="2000" b="0" i="0" u="none" strike="noStrike" kern="0" cap="none" spc="0" normalizeH="0" baseline="0" noProof="0" dirty="0">
              <a:ln>
                <a:noFill/>
              </a:ln>
              <a:solidFill>
                <a:schemeClr val="tx1">
                  <a:lumMod val="65000"/>
                  <a:lumOff val="35000"/>
                </a:schemeClr>
              </a:solidFill>
              <a:effectLst/>
              <a:uLnTx/>
              <a:uFillTx/>
              <a:latin typeface="Arial" charset="0"/>
              <a:ea typeface="SimSun" charset="0"/>
              <a:cs typeface="SimSun" charset="0"/>
            </a:endParaRPr>
          </a:p>
        </p:txBody>
      </p:sp>
      <p:sp>
        <p:nvSpPr>
          <p:cNvPr id="5" name="Oval 1028"/>
          <p:cNvSpPr>
            <a:spLocks noChangeArrowheads="1"/>
          </p:cNvSpPr>
          <p:nvPr/>
        </p:nvSpPr>
        <p:spPr bwMode="auto">
          <a:xfrm>
            <a:off x="3429000" y="4860982"/>
            <a:ext cx="457200" cy="304800"/>
          </a:xfrm>
          <a:prstGeom prst="ellipse">
            <a:avLst/>
          </a:prstGeom>
          <a:solidFill>
            <a:schemeClr val="folHlink"/>
          </a:solidFill>
          <a:ln w="12700">
            <a:solidFill>
              <a:schemeClr val="tx1"/>
            </a:solidFill>
            <a:round/>
            <a:headEnd/>
            <a:tailEnd/>
          </a:ln>
        </p:spPr>
        <p:txBody>
          <a:bodyPr wrap="none" anchor="ctr"/>
          <a:lstStyle/>
          <a:p>
            <a:endParaRPr lang="zh-CN">
              <a:ea typeface="SimSun" pitchFamily="2" charset="-122"/>
            </a:endParaRPr>
          </a:p>
        </p:txBody>
      </p:sp>
      <p:sp>
        <p:nvSpPr>
          <p:cNvPr id="6" name="Rectangle 1029"/>
          <p:cNvSpPr>
            <a:spLocks noChangeArrowheads="1"/>
          </p:cNvSpPr>
          <p:nvPr/>
        </p:nvSpPr>
        <p:spPr bwMode="gray">
          <a:xfrm>
            <a:off x="4343400" y="4251382"/>
            <a:ext cx="533400" cy="914400"/>
          </a:xfrm>
          <a:prstGeom prst="rect">
            <a:avLst/>
          </a:prstGeom>
          <a:solidFill>
            <a:schemeClr val="tx2"/>
          </a:solidFill>
          <a:ln w="12700">
            <a:solidFill>
              <a:schemeClr val="tx1"/>
            </a:solidFill>
            <a:miter lim="800000"/>
            <a:headEnd/>
            <a:tailEnd/>
          </a:ln>
        </p:spPr>
        <p:txBody>
          <a:bodyPr wrap="none" anchor="ctr"/>
          <a:lstStyle/>
          <a:p>
            <a:endParaRPr lang="zh-CN">
              <a:ea typeface="SimSun" pitchFamily="2" charset="-122"/>
            </a:endParaRPr>
          </a:p>
        </p:txBody>
      </p:sp>
      <p:sp>
        <p:nvSpPr>
          <p:cNvPr id="7" name="Line 1030"/>
          <p:cNvSpPr>
            <a:spLocks noChangeShapeType="1"/>
          </p:cNvSpPr>
          <p:nvPr/>
        </p:nvSpPr>
        <p:spPr bwMode="gray">
          <a:xfrm>
            <a:off x="4343400" y="3794182"/>
            <a:ext cx="0" cy="2362200"/>
          </a:xfrm>
          <a:prstGeom prst="line">
            <a:avLst/>
          </a:prstGeom>
          <a:noFill/>
          <a:ln w="12700">
            <a:solidFill>
              <a:schemeClr val="tx1"/>
            </a:solidFill>
            <a:round/>
            <a:headEnd/>
            <a:tailEnd/>
          </a:ln>
        </p:spPr>
        <p:txBody>
          <a:bodyPr wrap="none" anchor="ctr"/>
          <a:lstStyle/>
          <a:p>
            <a:endParaRPr lang="en-US"/>
          </a:p>
        </p:txBody>
      </p:sp>
      <p:sp>
        <p:nvSpPr>
          <p:cNvPr id="8" name="Line 1031"/>
          <p:cNvSpPr>
            <a:spLocks noChangeShapeType="1"/>
          </p:cNvSpPr>
          <p:nvPr/>
        </p:nvSpPr>
        <p:spPr bwMode="gray">
          <a:xfrm>
            <a:off x="4876800" y="3794182"/>
            <a:ext cx="0" cy="2362200"/>
          </a:xfrm>
          <a:prstGeom prst="line">
            <a:avLst/>
          </a:prstGeom>
          <a:noFill/>
          <a:ln w="12700">
            <a:solidFill>
              <a:schemeClr val="tx1"/>
            </a:solidFill>
            <a:round/>
            <a:headEnd/>
            <a:tailEnd/>
          </a:ln>
        </p:spPr>
        <p:txBody>
          <a:bodyPr wrap="none" anchor="ctr"/>
          <a:lstStyle/>
          <a:p>
            <a:endParaRPr lang="en-US"/>
          </a:p>
        </p:txBody>
      </p:sp>
      <p:sp>
        <p:nvSpPr>
          <p:cNvPr id="9" name="Line 1032"/>
          <p:cNvSpPr>
            <a:spLocks noChangeShapeType="1"/>
          </p:cNvSpPr>
          <p:nvPr/>
        </p:nvSpPr>
        <p:spPr bwMode="gray">
          <a:xfrm>
            <a:off x="4343400" y="4860982"/>
            <a:ext cx="533400" cy="0"/>
          </a:xfrm>
          <a:prstGeom prst="line">
            <a:avLst/>
          </a:prstGeom>
          <a:noFill/>
          <a:ln w="12700">
            <a:solidFill>
              <a:schemeClr val="tx1"/>
            </a:solidFill>
            <a:round/>
            <a:headEnd/>
            <a:tailEnd/>
          </a:ln>
        </p:spPr>
        <p:txBody>
          <a:bodyPr wrap="none" anchor="ctr"/>
          <a:lstStyle/>
          <a:p>
            <a:endParaRPr lang="en-US"/>
          </a:p>
        </p:txBody>
      </p:sp>
      <p:sp>
        <p:nvSpPr>
          <p:cNvPr id="10" name="Line 1033"/>
          <p:cNvSpPr>
            <a:spLocks noChangeShapeType="1"/>
          </p:cNvSpPr>
          <p:nvPr/>
        </p:nvSpPr>
        <p:spPr bwMode="gray">
          <a:xfrm>
            <a:off x="4343400" y="5165782"/>
            <a:ext cx="533400" cy="0"/>
          </a:xfrm>
          <a:prstGeom prst="line">
            <a:avLst/>
          </a:prstGeom>
          <a:noFill/>
          <a:ln w="12700">
            <a:solidFill>
              <a:schemeClr val="tx1"/>
            </a:solidFill>
            <a:round/>
            <a:headEnd/>
            <a:tailEnd/>
          </a:ln>
        </p:spPr>
        <p:txBody>
          <a:bodyPr wrap="none" anchor="ctr"/>
          <a:lstStyle/>
          <a:p>
            <a:endParaRPr lang="en-US"/>
          </a:p>
        </p:txBody>
      </p:sp>
      <p:sp>
        <p:nvSpPr>
          <p:cNvPr id="11" name="Line 1034"/>
          <p:cNvSpPr>
            <a:spLocks noChangeShapeType="1"/>
          </p:cNvSpPr>
          <p:nvPr/>
        </p:nvSpPr>
        <p:spPr bwMode="gray">
          <a:xfrm>
            <a:off x="4343400" y="4251382"/>
            <a:ext cx="533400" cy="0"/>
          </a:xfrm>
          <a:prstGeom prst="line">
            <a:avLst/>
          </a:prstGeom>
          <a:noFill/>
          <a:ln w="12700">
            <a:solidFill>
              <a:schemeClr val="tx1"/>
            </a:solidFill>
            <a:round/>
            <a:headEnd/>
            <a:tailEnd/>
          </a:ln>
        </p:spPr>
        <p:txBody>
          <a:bodyPr wrap="none" anchor="ctr"/>
          <a:lstStyle/>
          <a:p>
            <a:endParaRPr lang="en-US"/>
          </a:p>
        </p:txBody>
      </p:sp>
      <p:sp>
        <p:nvSpPr>
          <p:cNvPr id="12" name="Line 1035"/>
          <p:cNvSpPr>
            <a:spLocks noChangeShapeType="1"/>
          </p:cNvSpPr>
          <p:nvPr/>
        </p:nvSpPr>
        <p:spPr bwMode="gray">
          <a:xfrm>
            <a:off x="4343400" y="4556182"/>
            <a:ext cx="533400" cy="0"/>
          </a:xfrm>
          <a:prstGeom prst="line">
            <a:avLst/>
          </a:prstGeom>
          <a:noFill/>
          <a:ln w="12700">
            <a:solidFill>
              <a:schemeClr val="tx1"/>
            </a:solidFill>
            <a:round/>
            <a:headEnd/>
            <a:tailEnd/>
          </a:ln>
        </p:spPr>
        <p:txBody>
          <a:bodyPr wrap="none" anchor="ctr"/>
          <a:lstStyle/>
          <a:p>
            <a:endParaRPr lang="en-US"/>
          </a:p>
        </p:txBody>
      </p:sp>
      <p:sp>
        <p:nvSpPr>
          <p:cNvPr id="13" name="Line 1036"/>
          <p:cNvSpPr>
            <a:spLocks noChangeShapeType="1"/>
          </p:cNvSpPr>
          <p:nvPr/>
        </p:nvSpPr>
        <p:spPr bwMode="gray">
          <a:xfrm>
            <a:off x="4343400" y="5775382"/>
            <a:ext cx="533400" cy="0"/>
          </a:xfrm>
          <a:prstGeom prst="line">
            <a:avLst/>
          </a:prstGeom>
          <a:noFill/>
          <a:ln w="12700">
            <a:solidFill>
              <a:schemeClr val="tx1"/>
            </a:solidFill>
            <a:round/>
            <a:headEnd/>
            <a:tailEnd/>
          </a:ln>
        </p:spPr>
        <p:txBody>
          <a:bodyPr wrap="none" anchor="ctr"/>
          <a:lstStyle/>
          <a:p>
            <a:endParaRPr lang="en-US"/>
          </a:p>
        </p:txBody>
      </p:sp>
      <p:sp>
        <p:nvSpPr>
          <p:cNvPr id="14" name="Line 1037"/>
          <p:cNvSpPr>
            <a:spLocks noChangeShapeType="1"/>
          </p:cNvSpPr>
          <p:nvPr/>
        </p:nvSpPr>
        <p:spPr bwMode="gray">
          <a:xfrm>
            <a:off x="4343400" y="3946582"/>
            <a:ext cx="533400" cy="0"/>
          </a:xfrm>
          <a:prstGeom prst="line">
            <a:avLst/>
          </a:prstGeom>
          <a:noFill/>
          <a:ln w="12700">
            <a:solidFill>
              <a:schemeClr val="tx1"/>
            </a:solidFill>
            <a:round/>
            <a:headEnd/>
            <a:tailEnd/>
          </a:ln>
        </p:spPr>
        <p:txBody>
          <a:bodyPr wrap="none" anchor="ctr"/>
          <a:lstStyle/>
          <a:p>
            <a:endParaRPr lang="en-US"/>
          </a:p>
        </p:txBody>
      </p:sp>
      <p:sp>
        <p:nvSpPr>
          <p:cNvPr id="15" name="Text Box 1038"/>
          <p:cNvSpPr txBox="1">
            <a:spLocks noChangeArrowheads="1"/>
          </p:cNvSpPr>
          <p:nvPr/>
        </p:nvSpPr>
        <p:spPr bwMode="gray">
          <a:xfrm>
            <a:off x="4343400" y="3489382"/>
            <a:ext cx="473075" cy="381000"/>
          </a:xfrm>
          <a:prstGeom prst="rect">
            <a:avLst/>
          </a:prstGeom>
          <a:noFill/>
          <a:ln w="9525">
            <a:noFill/>
            <a:miter lim="800000"/>
            <a:headEnd/>
            <a:tailEnd/>
          </a:ln>
        </p:spPr>
        <p:txBody>
          <a:bodyPr wrap="none" anchor="ctr">
            <a:spAutoFit/>
          </a:bodyPr>
          <a:lstStyle/>
          <a:p>
            <a:pPr algn="ctr">
              <a:spcBef>
                <a:spcPct val="50000"/>
              </a:spcBef>
            </a:pPr>
            <a:r>
              <a:rPr lang="en-US" altLang="zh-CN" sz="1900">
                <a:solidFill>
                  <a:srgbClr val="18579B"/>
                </a:solidFill>
                <a:ea typeface="SimSun" pitchFamily="2" charset="-122"/>
              </a:rPr>
              <a:t>IA</a:t>
            </a:r>
          </a:p>
        </p:txBody>
      </p:sp>
      <p:sp>
        <p:nvSpPr>
          <p:cNvPr id="16" name="Text Box 1039"/>
          <p:cNvSpPr txBox="1">
            <a:spLocks noChangeArrowheads="1"/>
          </p:cNvSpPr>
          <p:nvPr/>
        </p:nvSpPr>
        <p:spPr bwMode="gray">
          <a:xfrm>
            <a:off x="4419600" y="45561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r1</a:t>
            </a:r>
          </a:p>
        </p:txBody>
      </p:sp>
      <p:sp>
        <p:nvSpPr>
          <p:cNvPr id="17" name="Line 1040"/>
          <p:cNvSpPr>
            <a:spLocks noChangeShapeType="1"/>
          </p:cNvSpPr>
          <p:nvPr/>
        </p:nvSpPr>
        <p:spPr bwMode="gray">
          <a:xfrm>
            <a:off x="3886200" y="5013382"/>
            <a:ext cx="457200" cy="0"/>
          </a:xfrm>
          <a:prstGeom prst="line">
            <a:avLst/>
          </a:prstGeom>
          <a:noFill/>
          <a:ln w="12700">
            <a:solidFill>
              <a:schemeClr val="tx1"/>
            </a:solidFill>
            <a:round/>
            <a:headEnd/>
            <a:tailEnd type="stealth" w="med" len="lg"/>
          </a:ln>
        </p:spPr>
        <p:txBody>
          <a:bodyPr wrap="none" anchor="ctr"/>
          <a:lstStyle/>
          <a:p>
            <a:endParaRPr lang="en-US"/>
          </a:p>
        </p:txBody>
      </p:sp>
      <p:sp>
        <p:nvSpPr>
          <p:cNvPr id="18" name="Line 1041"/>
          <p:cNvSpPr>
            <a:spLocks noChangeShapeType="1"/>
          </p:cNvSpPr>
          <p:nvPr/>
        </p:nvSpPr>
        <p:spPr bwMode="gray">
          <a:xfrm>
            <a:off x="4343400" y="5470582"/>
            <a:ext cx="533400" cy="0"/>
          </a:xfrm>
          <a:prstGeom prst="line">
            <a:avLst/>
          </a:prstGeom>
          <a:noFill/>
          <a:ln w="12700">
            <a:solidFill>
              <a:schemeClr val="tx1"/>
            </a:solidFill>
            <a:round/>
            <a:headEnd/>
            <a:tailEnd/>
          </a:ln>
        </p:spPr>
        <p:txBody>
          <a:bodyPr wrap="none" anchor="ctr"/>
          <a:lstStyle/>
          <a:p>
            <a:endParaRPr lang="en-US"/>
          </a:p>
        </p:txBody>
      </p:sp>
      <p:sp>
        <p:nvSpPr>
          <p:cNvPr id="19" name="Line 1042"/>
          <p:cNvSpPr>
            <a:spLocks noChangeShapeType="1"/>
          </p:cNvSpPr>
          <p:nvPr/>
        </p:nvSpPr>
        <p:spPr bwMode="ltGray">
          <a:xfrm flipV="1">
            <a:off x="7772400" y="4403782"/>
            <a:ext cx="0" cy="762000"/>
          </a:xfrm>
          <a:prstGeom prst="line">
            <a:avLst/>
          </a:prstGeom>
          <a:noFill/>
          <a:ln w="28575">
            <a:solidFill>
              <a:schemeClr val="tx1"/>
            </a:solidFill>
            <a:round/>
            <a:headEnd/>
            <a:tailEnd type="stealth" w="med" len="lg"/>
          </a:ln>
        </p:spPr>
        <p:txBody>
          <a:bodyPr wrap="none" anchor="ctr"/>
          <a:lstStyle/>
          <a:p>
            <a:endParaRPr lang="en-US"/>
          </a:p>
        </p:txBody>
      </p:sp>
      <p:sp>
        <p:nvSpPr>
          <p:cNvPr id="20" name="Text Box 1043"/>
          <p:cNvSpPr txBox="1">
            <a:spLocks noChangeArrowheads="1"/>
          </p:cNvSpPr>
          <p:nvPr/>
        </p:nvSpPr>
        <p:spPr bwMode="auto">
          <a:xfrm>
            <a:off x="7778750" y="4573645"/>
            <a:ext cx="1200150" cy="581025"/>
          </a:xfrm>
          <a:prstGeom prst="rect">
            <a:avLst/>
          </a:prstGeom>
          <a:noFill/>
          <a:ln w="9525">
            <a:noFill/>
            <a:miter lim="800000"/>
            <a:headEnd/>
            <a:tailEnd/>
          </a:ln>
        </p:spPr>
        <p:txBody>
          <a:bodyPr wrap="none" anchor="ctr">
            <a:spAutoFit/>
          </a:bodyPr>
          <a:lstStyle/>
          <a:p>
            <a:pPr algn="ctr">
              <a:spcBef>
                <a:spcPct val="50000"/>
              </a:spcBef>
            </a:pPr>
            <a:r>
              <a:rPr lang="en-US" altLang="zh-CN" sz="1600">
                <a:latin typeface="Arial" pitchFamily="34" charset="0"/>
                <a:ea typeface="SimSun" pitchFamily="2" charset="-122"/>
              </a:rPr>
              <a:t>Increasing</a:t>
            </a:r>
            <a:br>
              <a:rPr lang="en-US" altLang="zh-CN" sz="1600">
                <a:latin typeface="Arial" pitchFamily="34" charset="0"/>
                <a:ea typeface="SimSun" pitchFamily="2" charset="-122"/>
              </a:rPr>
            </a:br>
            <a:r>
              <a:rPr lang="en-US" altLang="zh-CN" sz="1600">
                <a:latin typeface="Arial" pitchFamily="34" charset="0"/>
                <a:ea typeface="SimSun" pitchFamily="2" charset="-122"/>
              </a:rPr>
              <a:t>Address</a:t>
            </a:r>
          </a:p>
        </p:txBody>
      </p:sp>
      <p:sp>
        <p:nvSpPr>
          <p:cNvPr id="21" name="Line 1044"/>
          <p:cNvSpPr>
            <a:spLocks noChangeShapeType="1"/>
          </p:cNvSpPr>
          <p:nvPr/>
        </p:nvSpPr>
        <p:spPr bwMode="gray">
          <a:xfrm>
            <a:off x="4343400" y="6080182"/>
            <a:ext cx="533400" cy="0"/>
          </a:xfrm>
          <a:prstGeom prst="line">
            <a:avLst/>
          </a:prstGeom>
          <a:noFill/>
          <a:ln w="12700">
            <a:solidFill>
              <a:schemeClr val="tx1"/>
            </a:solidFill>
            <a:round/>
            <a:headEnd/>
            <a:tailEnd/>
          </a:ln>
        </p:spPr>
        <p:txBody>
          <a:bodyPr wrap="none" anchor="ctr"/>
          <a:lstStyle/>
          <a:p>
            <a:endParaRPr lang="en-US"/>
          </a:p>
        </p:txBody>
      </p:sp>
      <p:sp>
        <p:nvSpPr>
          <p:cNvPr id="22" name="Text Box 1045"/>
          <p:cNvSpPr txBox="1">
            <a:spLocks noChangeArrowheads="1"/>
          </p:cNvSpPr>
          <p:nvPr/>
        </p:nvSpPr>
        <p:spPr bwMode="gray">
          <a:xfrm>
            <a:off x="4419600" y="42513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r4</a:t>
            </a:r>
          </a:p>
        </p:txBody>
      </p:sp>
      <p:sp>
        <p:nvSpPr>
          <p:cNvPr id="23" name="Text Box 1046"/>
          <p:cNvSpPr txBox="1">
            <a:spLocks noChangeArrowheads="1"/>
          </p:cNvSpPr>
          <p:nvPr/>
        </p:nvSpPr>
        <p:spPr bwMode="gray">
          <a:xfrm>
            <a:off x="4419600" y="48609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r0</a:t>
            </a:r>
          </a:p>
        </p:txBody>
      </p:sp>
      <p:sp>
        <p:nvSpPr>
          <p:cNvPr id="24" name="Rectangle 1047"/>
          <p:cNvSpPr>
            <a:spLocks noChangeArrowheads="1"/>
          </p:cNvSpPr>
          <p:nvPr/>
        </p:nvSpPr>
        <p:spPr bwMode="gray">
          <a:xfrm>
            <a:off x="5181600" y="3946582"/>
            <a:ext cx="533400" cy="914400"/>
          </a:xfrm>
          <a:prstGeom prst="rect">
            <a:avLst/>
          </a:prstGeom>
          <a:solidFill>
            <a:schemeClr val="tx2"/>
          </a:solidFill>
          <a:ln w="12700">
            <a:solidFill>
              <a:schemeClr val="tx1"/>
            </a:solidFill>
            <a:miter lim="800000"/>
            <a:headEnd/>
            <a:tailEnd/>
          </a:ln>
        </p:spPr>
        <p:txBody>
          <a:bodyPr wrap="none" anchor="ctr"/>
          <a:lstStyle/>
          <a:p>
            <a:endParaRPr lang="zh-CN">
              <a:ea typeface="SimSun" pitchFamily="2" charset="-122"/>
            </a:endParaRPr>
          </a:p>
        </p:txBody>
      </p:sp>
      <p:sp>
        <p:nvSpPr>
          <p:cNvPr id="25" name="Line 1048"/>
          <p:cNvSpPr>
            <a:spLocks noChangeShapeType="1"/>
          </p:cNvSpPr>
          <p:nvPr/>
        </p:nvSpPr>
        <p:spPr bwMode="gray">
          <a:xfrm>
            <a:off x="5181600" y="3794182"/>
            <a:ext cx="0" cy="2362200"/>
          </a:xfrm>
          <a:prstGeom prst="line">
            <a:avLst/>
          </a:prstGeom>
          <a:noFill/>
          <a:ln w="12700">
            <a:solidFill>
              <a:schemeClr val="tx1"/>
            </a:solidFill>
            <a:round/>
            <a:headEnd/>
            <a:tailEnd/>
          </a:ln>
        </p:spPr>
        <p:txBody>
          <a:bodyPr wrap="none" anchor="ctr"/>
          <a:lstStyle/>
          <a:p>
            <a:endParaRPr lang="en-US"/>
          </a:p>
        </p:txBody>
      </p:sp>
      <p:sp>
        <p:nvSpPr>
          <p:cNvPr id="26" name="Line 1049"/>
          <p:cNvSpPr>
            <a:spLocks noChangeShapeType="1"/>
          </p:cNvSpPr>
          <p:nvPr/>
        </p:nvSpPr>
        <p:spPr bwMode="gray">
          <a:xfrm>
            <a:off x="5715000" y="3794182"/>
            <a:ext cx="0" cy="2362200"/>
          </a:xfrm>
          <a:prstGeom prst="line">
            <a:avLst/>
          </a:prstGeom>
          <a:noFill/>
          <a:ln w="12700">
            <a:solidFill>
              <a:schemeClr val="tx1"/>
            </a:solidFill>
            <a:round/>
            <a:headEnd/>
            <a:tailEnd/>
          </a:ln>
        </p:spPr>
        <p:txBody>
          <a:bodyPr wrap="none" anchor="ctr"/>
          <a:lstStyle/>
          <a:p>
            <a:endParaRPr lang="en-US"/>
          </a:p>
        </p:txBody>
      </p:sp>
      <p:sp>
        <p:nvSpPr>
          <p:cNvPr id="27" name="Line 1050"/>
          <p:cNvSpPr>
            <a:spLocks noChangeShapeType="1"/>
          </p:cNvSpPr>
          <p:nvPr/>
        </p:nvSpPr>
        <p:spPr bwMode="gray">
          <a:xfrm>
            <a:off x="5181600" y="4860982"/>
            <a:ext cx="533400" cy="0"/>
          </a:xfrm>
          <a:prstGeom prst="line">
            <a:avLst/>
          </a:prstGeom>
          <a:noFill/>
          <a:ln w="12700">
            <a:solidFill>
              <a:schemeClr val="tx1"/>
            </a:solidFill>
            <a:round/>
            <a:headEnd/>
            <a:tailEnd/>
          </a:ln>
        </p:spPr>
        <p:txBody>
          <a:bodyPr wrap="none" anchor="ctr"/>
          <a:lstStyle/>
          <a:p>
            <a:endParaRPr lang="en-US"/>
          </a:p>
        </p:txBody>
      </p:sp>
      <p:sp>
        <p:nvSpPr>
          <p:cNvPr id="28" name="Line 1051"/>
          <p:cNvSpPr>
            <a:spLocks noChangeShapeType="1"/>
          </p:cNvSpPr>
          <p:nvPr/>
        </p:nvSpPr>
        <p:spPr bwMode="gray">
          <a:xfrm>
            <a:off x="5181600" y="5165782"/>
            <a:ext cx="533400" cy="0"/>
          </a:xfrm>
          <a:prstGeom prst="line">
            <a:avLst/>
          </a:prstGeom>
          <a:noFill/>
          <a:ln w="12700">
            <a:solidFill>
              <a:schemeClr val="tx1"/>
            </a:solidFill>
            <a:round/>
            <a:headEnd/>
            <a:tailEnd/>
          </a:ln>
        </p:spPr>
        <p:txBody>
          <a:bodyPr wrap="none" anchor="ctr"/>
          <a:lstStyle/>
          <a:p>
            <a:endParaRPr lang="en-US"/>
          </a:p>
        </p:txBody>
      </p:sp>
      <p:sp>
        <p:nvSpPr>
          <p:cNvPr id="29" name="Line 1052"/>
          <p:cNvSpPr>
            <a:spLocks noChangeShapeType="1"/>
          </p:cNvSpPr>
          <p:nvPr/>
        </p:nvSpPr>
        <p:spPr bwMode="gray">
          <a:xfrm>
            <a:off x="5181600" y="4251382"/>
            <a:ext cx="533400" cy="0"/>
          </a:xfrm>
          <a:prstGeom prst="line">
            <a:avLst/>
          </a:prstGeom>
          <a:noFill/>
          <a:ln w="12700">
            <a:solidFill>
              <a:schemeClr val="tx1"/>
            </a:solidFill>
            <a:round/>
            <a:headEnd/>
            <a:tailEnd/>
          </a:ln>
        </p:spPr>
        <p:txBody>
          <a:bodyPr wrap="none" anchor="ctr"/>
          <a:lstStyle/>
          <a:p>
            <a:endParaRPr lang="en-US"/>
          </a:p>
        </p:txBody>
      </p:sp>
      <p:sp>
        <p:nvSpPr>
          <p:cNvPr id="30" name="Line 1053"/>
          <p:cNvSpPr>
            <a:spLocks noChangeShapeType="1"/>
          </p:cNvSpPr>
          <p:nvPr/>
        </p:nvSpPr>
        <p:spPr bwMode="gray">
          <a:xfrm>
            <a:off x="5181600" y="4556182"/>
            <a:ext cx="533400" cy="0"/>
          </a:xfrm>
          <a:prstGeom prst="line">
            <a:avLst/>
          </a:prstGeom>
          <a:noFill/>
          <a:ln w="12700">
            <a:solidFill>
              <a:schemeClr val="tx1"/>
            </a:solidFill>
            <a:round/>
            <a:headEnd/>
            <a:tailEnd/>
          </a:ln>
        </p:spPr>
        <p:txBody>
          <a:bodyPr wrap="none" anchor="ctr"/>
          <a:lstStyle/>
          <a:p>
            <a:endParaRPr lang="en-US"/>
          </a:p>
        </p:txBody>
      </p:sp>
      <p:sp>
        <p:nvSpPr>
          <p:cNvPr id="31" name="Line 1054"/>
          <p:cNvSpPr>
            <a:spLocks noChangeShapeType="1"/>
          </p:cNvSpPr>
          <p:nvPr/>
        </p:nvSpPr>
        <p:spPr bwMode="gray">
          <a:xfrm>
            <a:off x="5181600" y="5775382"/>
            <a:ext cx="533400" cy="0"/>
          </a:xfrm>
          <a:prstGeom prst="line">
            <a:avLst/>
          </a:prstGeom>
          <a:noFill/>
          <a:ln w="12700">
            <a:solidFill>
              <a:schemeClr val="tx1"/>
            </a:solidFill>
            <a:round/>
            <a:headEnd/>
            <a:tailEnd/>
          </a:ln>
        </p:spPr>
        <p:txBody>
          <a:bodyPr wrap="none" anchor="ctr"/>
          <a:lstStyle/>
          <a:p>
            <a:endParaRPr lang="en-US"/>
          </a:p>
        </p:txBody>
      </p:sp>
      <p:sp>
        <p:nvSpPr>
          <p:cNvPr id="32" name="Line 1055"/>
          <p:cNvSpPr>
            <a:spLocks noChangeShapeType="1"/>
          </p:cNvSpPr>
          <p:nvPr/>
        </p:nvSpPr>
        <p:spPr bwMode="gray">
          <a:xfrm>
            <a:off x="5181600" y="3946582"/>
            <a:ext cx="533400" cy="0"/>
          </a:xfrm>
          <a:prstGeom prst="line">
            <a:avLst/>
          </a:prstGeom>
          <a:noFill/>
          <a:ln w="12700">
            <a:solidFill>
              <a:schemeClr val="tx1"/>
            </a:solidFill>
            <a:round/>
            <a:headEnd/>
            <a:tailEnd/>
          </a:ln>
        </p:spPr>
        <p:txBody>
          <a:bodyPr wrap="none" anchor="ctr"/>
          <a:lstStyle/>
          <a:p>
            <a:endParaRPr lang="en-US"/>
          </a:p>
        </p:txBody>
      </p:sp>
      <p:sp>
        <p:nvSpPr>
          <p:cNvPr id="33" name="Text Box 1056"/>
          <p:cNvSpPr txBox="1">
            <a:spLocks noChangeArrowheads="1"/>
          </p:cNvSpPr>
          <p:nvPr/>
        </p:nvSpPr>
        <p:spPr bwMode="gray">
          <a:xfrm>
            <a:off x="5257800" y="42513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r1</a:t>
            </a:r>
          </a:p>
        </p:txBody>
      </p:sp>
      <p:sp>
        <p:nvSpPr>
          <p:cNvPr id="34" name="Line 1057"/>
          <p:cNvSpPr>
            <a:spLocks noChangeShapeType="1"/>
          </p:cNvSpPr>
          <p:nvPr/>
        </p:nvSpPr>
        <p:spPr bwMode="gray">
          <a:xfrm>
            <a:off x="5181600" y="5470582"/>
            <a:ext cx="533400" cy="0"/>
          </a:xfrm>
          <a:prstGeom prst="line">
            <a:avLst/>
          </a:prstGeom>
          <a:noFill/>
          <a:ln w="12700">
            <a:solidFill>
              <a:schemeClr val="tx1"/>
            </a:solidFill>
            <a:round/>
            <a:headEnd/>
            <a:tailEnd/>
          </a:ln>
        </p:spPr>
        <p:txBody>
          <a:bodyPr wrap="none" anchor="ctr"/>
          <a:lstStyle/>
          <a:p>
            <a:endParaRPr lang="en-US"/>
          </a:p>
        </p:txBody>
      </p:sp>
      <p:sp>
        <p:nvSpPr>
          <p:cNvPr id="35" name="Line 1058"/>
          <p:cNvSpPr>
            <a:spLocks noChangeShapeType="1"/>
          </p:cNvSpPr>
          <p:nvPr/>
        </p:nvSpPr>
        <p:spPr bwMode="gray">
          <a:xfrm>
            <a:off x="5181600" y="6080182"/>
            <a:ext cx="533400" cy="0"/>
          </a:xfrm>
          <a:prstGeom prst="line">
            <a:avLst/>
          </a:prstGeom>
          <a:noFill/>
          <a:ln w="12700">
            <a:solidFill>
              <a:schemeClr val="tx1"/>
            </a:solidFill>
            <a:round/>
            <a:headEnd/>
            <a:tailEnd/>
          </a:ln>
        </p:spPr>
        <p:txBody>
          <a:bodyPr wrap="none" anchor="ctr"/>
          <a:lstStyle/>
          <a:p>
            <a:endParaRPr lang="en-US"/>
          </a:p>
        </p:txBody>
      </p:sp>
      <p:sp>
        <p:nvSpPr>
          <p:cNvPr id="36" name="Text Box 1059"/>
          <p:cNvSpPr txBox="1">
            <a:spLocks noChangeArrowheads="1"/>
          </p:cNvSpPr>
          <p:nvPr/>
        </p:nvSpPr>
        <p:spPr bwMode="gray">
          <a:xfrm>
            <a:off x="5257800" y="39465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r4</a:t>
            </a:r>
          </a:p>
        </p:txBody>
      </p:sp>
      <p:sp>
        <p:nvSpPr>
          <p:cNvPr id="37" name="Text Box 1060"/>
          <p:cNvSpPr txBox="1">
            <a:spLocks noChangeArrowheads="1"/>
          </p:cNvSpPr>
          <p:nvPr/>
        </p:nvSpPr>
        <p:spPr bwMode="gray">
          <a:xfrm>
            <a:off x="5257800" y="45561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r0</a:t>
            </a:r>
          </a:p>
        </p:txBody>
      </p:sp>
      <p:sp>
        <p:nvSpPr>
          <p:cNvPr id="38" name="Rectangle 1061"/>
          <p:cNvSpPr>
            <a:spLocks noChangeArrowheads="1"/>
          </p:cNvSpPr>
          <p:nvPr/>
        </p:nvSpPr>
        <p:spPr bwMode="gray">
          <a:xfrm>
            <a:off x="6019800" y="4860982"/>
            <a:ext cx="533400" cy="914400"/>
          </a:xfrm>
          <a:prstGeom prst="rect">
            <a:avLst/>
          </a:prstGeom>
          <a:solidFill>
            <a:schemeClr val="tx2"/>
          </a:solidFill>
          <a:ln w="12700">
            <a:solidFill>
              <a:schemeClr val="tx1"/>
            </a:solidFill>
            <a:miter lim="800000"/>
            <a:headEnd/>
            <a:tailEnd/>
          </a:ln>
        </p:spPr>
        <p:txBody>
          <a:bodyPr wrap="none" anchor="ctr"/>
          <a:lstStyle/>
          <a:p>
            <a:endParaRPr lang="zh-CN">
              <a:ea typeface="SimSun" pitchFamily="2" charset="-122"/>
            </a:endParaRPr>
          </a:p>
        </p:txBody>
      </p:sp>
      <p:sp>
        <p:nvSpPr>
          <p:cNvPr id="39" name="Line 1062"/>
          <p:cNvSpPr>
            <a:spLocks noChangeShapeType="1"/>
          </p:cNvSpPr>
          <p:nvPr/>
        </p:nvSpPr>
        <p:spPr bwMode="gray">
          <a:xfrm>
            <a:off x="6019800" y="3794182"/>
            <a:ext cx="0" cy="2362200"/>
          </a:xfrm>
          <a:prstGeom prst="line">
            <a:avLst/>
          </a:prstGeom>
          <a:noFill/>
          <a:ln w="12700">
            <a:solidFill>
              <a:schemeClr val="tx1"/>
            </a:solidFill>
            <a:round/>
            <a:headEnd/>
            <a:tailEnd/>
          </a:ln>
        </p:spPr>
        <p:txBody>
          <a:bodyPr wrap="none" anchor="ctr"/>
          <a:lstStyle/>
          <a:p>
            <a:endParaRPr lang="en-US"/>
          </a:p>
        </p:txBody>
      </p:sp>
      <p:sp>
        <p:nvSpPr>
          <p:cNvPr id="40" name="Line 1063"/>
          <p:cNvSpPr>
            <a:spLocks noChangeShapeType="1"/>
          </p:cNvSpPr>
          <p:nvPr/>
        </p:nvSpPr>
        <p:spPr bwMode="gray">
          <a:xfrm>
            <a:off x="6553200" y="3794182"/>
            <a:ext cx="0" cy="2362200"/>
          </a:xfrm>
          <a:prstGeom prst="line">
            <a:avLst/>
          </a:prstGeom>
          <a:noFill/>
          <a:ln w="12700">
            <a:solidFill>
              <a:schemeClr val="tx1"/>
            </a:solidFill>
            <a:round/>
            <a:headEnd/>
            <a:tailEnd/>
          </a:ln>
        </p:spPr>
        <p:txBody>
          <a:bodyPr wrap="none" anchor="ctr"/>
          <a:lstStyle/>
          <a:p>
            <a:endParaRPr lang="en-US"/>
          </a:p>
        </p:txBody>
      </p:sp>
      <p:sp>
        <p:nvSpPr>
          <p:cNvPr id="41" name="Line 1064"/>
          <p:cNvSpPr>
            <a:spLocks noChangeShapeType="1"/>
          </p:cNvSpPr>
          <p:nvPr/>
        </p:nvSpPr>
        <p:spPr bwMode="gray">
          <a:xfrm>
            <a:off x="6019800" y="4860982"/>
            <a:ext cx="533400" cy="0"/>
          </a:xfrm>
          <a:prstGeom prst="line">
            <a:avLst/>
          </a:prstGeom>
          <a:noFill/>
          <a:ln w="12700">
            <a:solidFill>
              <a:schemeClr val="tx1"/>
            </a:solidFill>
            <a:round/>
            <a:headEnd/>
            <a:tailEnd/>
          </a:ln>
        </p:spPr>
        <p:txBody>
          <a:bodyPr wrap="none" anchor="ctr"/>
          <a:lstStyle/>
          <a:p>
            <a:endParaRPr lang="en-US"/>
          </a:p>
        </p:txBody>
      </p:sp>
      <p:sp>
        <p:nvSpPr>
          <p:cNvPr id="42" name="Line 1065"/>
          <p:cNvSpPr>
            <a:spLocks noChangeShapeType="1"/>
          </p:cNvSpPr>
          <p:nvPr/>
        </p:nvSpPr>
        <p:spPr bwMode="gray">
          <a:xfrm>
            <a:off x="6019800" y="5165782"/>
            <a:ext cx="533400" cy="0"/>
          </a:xfrm>
          <a:prstGeom prst="line">
            <a:avLst/>
          </a:prstGeom>
          <a:noFill/>
          <a:ln w="12700">
            <a:solidFill>
              <a:schemeClr val="tx1"/>
            </a:solidFill>
            <a:round/>
            <a:headEnd/>
            <a:tailEnd/>
          </a:ln>
        </p:spPr>
        <p:txBody>
          <a:bodyPr wrap="none" anchor="ctr"/>
          <a:lstStyle/>
          <a:p>
            <a:endParaRPr lang="en-US"/>
          </a:p>
        </p:txBody>
      </p:sp>
      <p:sp>
        <p:nvSpPr>
          <p:cNvPr id="43" name="Line 1066"/>
          <p:cNvSpPr>
            <a:spLocks noChangeShapeType="1"/>
          </p:cNvSpPr>
          <p:nvPr/>
        </p:nvSpPr>
        <p:spPr bwMode="gray">
          <a:xfrm>
            <a:off x="6019800" y="4251382"/>
            <a:ext cx="533400" cy="0"/>
          </a:xfrm>
          <a:prstGeom prst="line">
            <a:avLst/>
          </a:prstGeom>
          <a:noFill/>
          <a:ln w="12700">
            <a:solidFill>
              <a:schemeClr val="tx1"/>
            </a:solidFill>
            <a:round/>
            <a:headEnd/>
            <a:tailEnd/>
          </a:ln>
        </p:spPr>
        <p:txBody>
          <a:bodyPr wrap="none" anchor="ctr"/>
          <a:lstStyle/>
          <a:p>
            <a:endParaRPr lang="en-US"/>
          </a:p>
        </p:txBody>
      </p:sp>
      <p:sp>
        <p:nvSpPr>
          <p:cNvPr id="44" name="Line 1067"/>
          <p:cNvSpPr>
            <a:spLocks noChangeShapeType="1"/>
          </p:cNvSpPr>
          <p:nvPr/>
        </p:nvSpPr>
        <p:spPr bwMode="gray">
          <a:xfrm>
            <a:off x="6019800" y="4556182"/>
            <a:ext cx="533400" cy="0"/>
          </a:xfrm>
          <a:prstGeom prst="line">
            <a:avLst/>
          </a:prstGeom>
          <a:noFill/>
          <a:ln w="12700">
            <a:solidFill>
              <a:schemeClr val="tx1"/>
            </a:solidFill>
            <a:round/>
            <a:headEnd/>
            <a:tailEnd/>
          </a:ln>
        </p:spPr>
        <p:txBody>
          <a:bodyPr wrap="none" anchor="ctr"/>
          <a:lstStyle/>
          <a:p>
            <a:endParaRPr lang="en-US"/>
          </a:p>
        </p:txBody>
      </p:sp>
      <p:sp>
        <p:nvSpPr>
          <p:cNvPr id="45" name="Line 1068"/>
          <p:cNvSpPr>
            <a:spLocks noChangeShapeType="1"/>
          </p:cNvSpPr>
          <p:nvPr/>
        </p:nvSpPr>
        <p:spPr bwMode="gray">
          <a:xfrm>
            <a:off x="6019800" y="5775382"/>
            <a:ext cx="533400" cy="0"/>
          </a:xfrm>
          <a:prstGeom prst="line">
            <a:avLst/>
          </a:prstGeom>
          <a:noFill/>
          <a:ln w="12700">
            <a:solidFill>
              <a:schemeClr val="tx1"/>
            </a:solidFill>
            <a:round/>
            <a:headEnd/>
            <a:tailEnd/>
          </a:ln>
        </p:spPr>
        <p:txBody>
          <a:bodyPr wrap="none" anchor="ctr"/>
          <a:lstStyle/>
          <a:p>
            <a:endParaRPr lang="en-US"/>
          </a:p>
        </p:txBody>
      </p:sp>
      <p:sp>
        <p:nvSpPr>
          <p:cNvPr id="46" name="Line 1069"/>
          <p:cNvSpPr>
            <a:spLocks noChangeShapeType="1"/>
          </p:cNvSpPr>
          <p:nvPr/>
        </p:nvSpPr>
        <p:spPr bwMode="gray">
          <a:xfrm>
            <a:off x="6019800" y="3946582"/>
            <a:ext cx="533400" cy="0"/>
          </a:xfrm>
          <a:prstGeom prst="line">
            <a:avLst/>
          </a:prstGeom>
          <a:noFill/>
          <a:ln w="12700">
            <a:solidFill>
              <a:schemeClr val="tx1"/>
            </a:solidFill>
            <a:round/>
            <a:headEnd/>
            <a:tailEnd/>
          </a:ln>
        </p:spPr>
        <p:txBody>
          <a:bodyPr wrap="none" anchor="ctr"/>
          <a:lstStyle/>
          <a:p>
            <a:endParaRPr lang="en-US"/>
          </a:p>
        </p:txBody>
      </p:sp>
      <p:sp>
        <p:nvSpPr>
          <p:cNvPr id="47" name="Text Box 1070"/>
          <p:cNvSpPr txBox="1">
            <a:spLocks noChangeArrowheads="1"/>
          </p:cNvSpPr>
          <p:nvPr/>
        </p:nvSpPr>
        <p:spPr bwMode="gray">
          <a:xfrm>
            <a:off x="6096000" y="51657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r1</a:t>
            </a:r>
          </a:p>
        </p:txBody>
      </p:sp>
      <p:sp>
        <p:nvSpPr>
          <p:cNvPr id="48" name="Line 1071"/>
          <p:cNvSpPr>
            <a:spLocks noChangeShapeType="1"/>
          </p:cNvSpPr>
          <p:nvPr/>
        </p:nvSpPr>
        <p:spPr bwMode="gray">
          <a:xfrm>
            <a:off x="6019800" y="5470582"/>
            <a:ext cx="533400" cy="0"/>
          </a:xfrm>
          <a:prstGeom prst="line">
            <a:avLst/>
          </a:prstGeom>
          <a:noFill/>
          <a:ln w="12700">
            <a:solidFill>
              <a:schemeClr val="tx1"/>
            </a:solidFill>
            <a:round/>
            <a:headEnd/>
            <a:tailEnd/>
          </a:ln>
        </p:spPr>
        <p:txBody>
          <a:bodyPr wrap="none" anchor="ctr"/>
          <a:lstStyle/>
          <a:p>
            <a:endParaRPr lang="en-US"/>
          </a:p>
        </p:txBody>
      </p:sp>
      <p:sp>
        <p:nvSpPr>
          <p:cNvPr id="49" name="Line 1072"/>
          <p:cNvSpPr>
            <a:spLocks noChangeShapeType="1"/>
          </p:cNvSpPr>
          <p:nvPr/>
        </p:nvSpPr>
        <p:spPr bwMode="gray">
          <a:xfrm>
            <a:off x="6019800" y="6080182"/>
            <a:ext cx="533400" cy="0"/>
          </a:xfrm>
          <a:prstGeom prst="line">
            <a:avLst/>
          </a:prstGeom>
          <a:noFill/>
          <a:ln w="12700">
            <a:solidFill>
              <a:schemeClr val="tx1"/>
            </a:solidFill>
            <a:round/>
            <a:headEnd/>
            <a:tailEnd/>
          </a:ln>
        </p:spPr>
        <p:txBody>
          <a:bodyPr wrap="none" anchor="ctr"/>
          <a:lstStyle/>
          <a:p>
            <a:endParaRPr lang="en-US"/>
          </a:p>
        </p:txBody>
      </p:sp>
      <p:sp>
        <p:nvSpPr>
          <p:cNvPr id="50" name="Text Box 1073"/>
          <p:cNvSpPr txBox="1">
            <a:spLocks noChangeArrowheads="1"/>
          </p:cNvSpPr>
          <p:nvPr/>
        </p:nvSpPr>
        <p:spPr bwMode="gray">
          <a:xfrm>
            <a:off x="6096000" y="48609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r4</a:t>
            </a:r>
          </a:p>
        </p:txBody>
      </p:sp>
      <p:sp>
        <p:nvSpPr>
          <p:cNvPr id="51" name="Text Box 1074"/>
          <p:cNvSpPr txBox="1">
            <a:spLocks noChangeArrowheads="1"/>
          </p:cNvSpPr>
          <p:nvPr/>
        </p:nvSpPr>
        <p:spPr bwMode="gray">
          <a:xfrm>
            <a:off x="6096000" y="54705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r0</a:t>
            </a:r>
          </a:p>
        </p:txBody>
      </p:sp>
      <p:sp>
        <p:nvSpPr>
          <p:cNvPr id="52" name="Rectangle 1075"/>
          <p:cNvSpPr>
            <a:spLocks noChangeArrowheads="1"/>
          </p:cNvSpPr>
          <p:nvPr/>
        </p:nvSpPr>
        <p:spPr bwMode="gray">
          <a:xfrm>
            <a:off x="6858000" y="5165782"/>
            <a:ext cx="533400" cy="914400"/>
          </a:xfrm>
          <a:prstGeom prst="rect">
            <a:avLst/>
          </a:prstGeom>
          <a:solidFill>
            <a:schemeClr val="tx2"/>
          </a:solidFill>
          <a:ln w="9525">
            <a:noFill/>
            <a:miter lim="800000"/>
            <a:headEnd/>
            <a:tailEnd/>
          </a:ln>
        </p:spPr>
        <p:txBody>
          <a:bodyPr wrap="none" anchor="ctr"/>
          <a:lstStyle/>
          <a:p>
            <a:endParaRPr lang="zh-CN">
              <a:ea typeface="SimSun" pitchFamily="2" charset="-122"/>
            </a:endParaRPr>
          </a:p>
        </p:txBody>
      </p:sp>
      <p:sp>
        <p:nvSpPr>
          <p:cNvPr id="53" name="Line 1076"/>
          <p:cNvSpPr>
            <a:spLocks noChangeShapeType="1"/>
          </p:cNvSpPr>
          <p:nvPr/>
        </p:nvSpPr>
        <p:spPr bwMode="gray">
          <a:xfrm>
            <a:off x="6858000" y="3794182"/>
            <a:ext cx="0" cy="2362200"/>
          </a:xfrm>
          <a:prstGeom prst="line">
            <a:avLst/>
          </a:prstGeom>
          <a:noFill/>
          <a:ln w="12700">
            <a:solidFill>
              <a:schemeClr val="tx1"/>
            </a:solidFill>
            <a:round/>
            <a:headEnd/>
            <a:tailEnd/>
          </a:ln>
        </p:spPr>
        <p:txBody>
          <a:bodyPr wrap="none" anchor="ctr"/>
          <a:lstStyle/>
          <a:p>
            <a:endParaRPr lang="en-US"/>
          </a:p>
        </p:txBody>
      </p:sp>
      <p:sp>
        <p:nvSpPr>
          <p:cNvPr id="54" name="Line 1077"/>
          <p:cNvSpPr>
            <a:spLocks noChangeShapeType="1"/>
          </p:cNvSpPr>
          <p:nvPr/>
        </p:nvSpPr>
        <p:spPr bwMode="gray">
          <a:xfrm>
            <a:off x="7391400" y="3794182"/>
            <a:ext cx="0" cy="2362200"/>
          </a:xfrm>
          <a:prstGeom prst="line">
            <a:avLst/>
          </a:prstGeom>
          <a:noFill/>
          <a:ln w="12700">
            <a:solidFill>
              <a:schemeClr val="tx1"/>
            </a:solidFill>
            <a:round/>
            <a:headEnd/>
            <a:tailEnd/>
          </a:ln>
        </p:spPr>
        <p:txBody>
          <a:bodyPr wrap="none" anchor="ctr"/>
          <a:lstStyle/>
          <a:p>
            <a:endParaRPr lang="en-US"/>
          </a:p>
        </p:txBody>
      </p:sp>
      <p:sp>
        <p:nvSpPr>
          <p:cNvPr id="55" name="Line 1078"/>
          <p:cNvSpPr>
            <a:spLocks noChangeShapeType="1"/>
          </p:cNvSpPr>
          <p:nvPr/>
        </p:nvSpPr>
        <p:spPr bwMode="gray">
          <a:xfrm>
            <a:off x="6858000" y="4860982"/>
            <a:ext cx="533400" cy="0"/>
          </a:xfrm>
          <a:prstGeom prst="line">
            <a:avLst/>
          </a:prstGeom>
          <a:noFill/>
          <a:ln w="12700">
            <a:solidFill>
              <a:schemeClr val="tx1"/>
            </a:solidFill>
            <a:round/>
            <a:headEnd/>
            <a:tailEnd/>
          </a:ln>
        </p:spPr>
        <p:txBody>
          <a:bodyPr wrap="none" anchor="ctr"/>
          <a:lstStyle/>
          <a:p>
            <a:endParaRPr lang="en-US"/>
          </a:p>
        </p:txBody>
      </p:sp>
      <p:sp>
        <p:nvSpPr>
          <p:cNvPr id="56" name="Line 1079"/>
          <p:cNvSpPr>
            <a:spLocks noChangeShapeType="1"/>
          </p:cNvSpPr>
          <p:nvPr/>
        </p:nvSpPr>
        <p:spPr bwMode="gray">
          <a:xfrm>
            <a:off x="6858000" y="5165782"/>
            <a:ext cx="533400" cy="0"/>
          </a:xfrm>
          <a:prstGeom prst="line">
            <a:avLst/>
          </a:prstGeom>
          <a:noFill/>
          <a:ln w="12700">
            <a:solidFill>
              <a:schemeClr val="tx1"/>
            </a:solidFill>
            <a:round/>
            <a:headEnd/>
            <a:tailEnd/>
          </a:ln>
        </p:spPr>
        <p:txBody>
          <a:bodyPr wrap="none" anchor="ctr"/>
          <a:lstStyle/>
          <a:p>
            <a:endParaRPr lang="en-US"/>
          </a:p>
        </p:txBody>
      </p:sp>
      <p:sp>
        <p:nvSpPr>
          <p:cNvPr id="57" name="Line 1080"/>
          <p:cNvSpPr>
            <a:spLocks noChangeShapeType="1"/>
          </p:cNvSpPr>
          <p:nvPr/>
        </p:nvSpPr>
        <p:spPr bwMode="gray">
          <a:xfrm>
            <a:off x="6858000" y="4251382"/>
            <a:ext cx="533400" cy="0"/>
          </a:xfrm>
          <a:prstGeom prst="line">
            <a:avLst/>
          </a:prstGeom>
          <a:noFill/>
          <a:ln w="12700">
            <a:solidFill>
              <a:schemeClr val="tx1"/>
            </a:solidFill>
            <a:round/>
            <a:headEnd/>
            <a:tailEnd/>
          </a:ln>
        </p:spPr>
        <p:txBody>
          <a:bodyPr wrap="none" anchor="ctr"/>
          <a:lstStyle/>
          <a:p>
            <a:endParaRPr lang="en-US"/>
          </a:p>
        </p:txBody>
      </p:sp>
      <p:sp>
        <p:nvSpPr>
          <p:cNvPr id="58" name="Line 1081"/>
          <p:cNvSpPr>
            <a:spLocks noChangeShapeType="1"/>
          </p:cNvSpPr>
          <p:nvPr/>
        </p:nvSpPr>
        <p:spPr bwMode="gray">
          <a:xfrm>
            <a:off x="6858000" y="4556182"/>
            <a:ext cx="533400" cy="0"/>
          </a:xfrm>
          <a:prstGeom prst="line">
            <a:avLst/>
          </a:prstGeom>
          <a:noFill/>
          <a:ln w="12700">
            <a:solidFill>
              <a:schemeClr val="tx1"/>
            </a:solidFill>
            <a:round/>
            <a:headEnd/>
            <a:tailEnd/>
          </a:ln>
        </p:spPr>
        <p:txBody>
          <a:bodyPr wrap="none" anchor="ctr"/>
          <a:lstStyle/>
          <a:p>
            <a:endParaRPr lang="en-US"/>
          </a:p>
        </p:txBody>
      </p:sp>
      <p:sp>
        <p:nvSpPr>
          <p:cNvPr id="59" name="Line 1082"/>
          <p:cNvSpPr>
            <a:spLocks noChangeShapeType="1"/>
          </p:cNvSpPr>
          <p:nvPr/>
        </p:nvSpPr>
        <p:spPr bwMode="gray">
          <a:xfrm>
            <a:off x="6858000" y="5775382"/>
            <a:ext cx="533400" cy="0"/>
          </a:xfrm>
          <a:prstGeom prst="line">
            <a:avLst/>
          </a:prstGeom>
          <a:noFill/>
          <a:ln w="12700">
            <a:solidFill>
              <a:schemeClr val="tx1"/>
            </a:solidFill>
            <a:round/>
            <a:headEnd/>
            <a:tailEnd/>
          </a:ln>
        </p:spPr>
        <p:txBody>
          <a:bodyPr wrap="none" anchor="ctr"/>
          <a:lstStyle/>
          <a:p>
            <a:endParaRPr lang="en-US"/>
          </a:p>
        </p:txBody>
      </p:sp>
      <p:sp>
        <p:nvSpPr>
          <p:cNvPr id="60" name="Line 1083"/>
          <p:cNvSpPr>
            <a:spLocks noChangeShapeType="1"/>
          </p:cNvSpPr>
          <p:nvPr/>
        </p:nvSpPr>
        <p:spPr bwMode="gray">
          <a:xfrm>
            <a:off x="6858000" y="3946582"/>
            <a:ext cx="533400" cy="0"/>
          </a:xfrm>
          <a:prstGeom prst="line">
            <a:avLst/>
          </a:prstGeom>
          <a:noFill/>
          <a:ln w="12700">
            <a:solidFill>
              <a:schemeClr val="tx1"/>
            </a:solidFill>
            <a:round/>
            <a:headEnd/>
            <a:tailEnd/>
          </a:ln>
        </p:spPr>
        <p:txBody>
          <a:bodyPr wrap="none" anchor="ctr"/>
          <a:lstStyle/>
          <a:p>
            <a:endParaRPr lang="en-US"/>
          </a:p>
        </p:txBody>
      </p:sp>
      <p:sp>
        <p:nvSpPr>
          <p:cNvPr id="61" name="Text Box 1084"/>
          <p:cNvSpPr txBox="1">
            <a:spLocks noChangeArrowheads="1"/>
          </p:cNvSpPr>
          <p:nvPr/>
        </p:nvSpPr>
        <p:spPr bwMode="gray">
          <a:xfrm>
            <a:off x="6934200" y="54705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r1</a:t>
            </a:r>
          </a:p>
        </p:txBody>
      </p:sp>
      <p:sp>
        <p:nvSpPr>
          <p:cNvPr id="62" name="Line 1085"/>
          <p:cNvSpPr>
            <a:spLocks noChangeShapeType="1"/>
          </p:cNvSpPr>
          <p:nvPr/>
        </p:nvSpPr>
        <p:spPr bwMode="gray">
          <a:xfrm>
            <a:off x="6858000" y="5470582"/>
            <a:ext cx="533400" cy="0"/>
          </a:xfrm>
          <a:prstGeom prst="line">
            <a:avLst/>
          </a:prstGeom>
          <a:noFill/>
          <a:ln w="12700">
            <a:solidFill>
              <a:schemeClr val="tx1"/>
            </a:solidFill>
            <a:round/>
            <a:headEnd/>
            <a:tailEnd/>
          </a:ln>
        </p:spPr>
        <p:txBody>
          <a:bodyPr wrap="none" anchor="ctr"/>
          <a:lstStyle/>
          <a:p>
            <a:endParaRPr lang="en-US"/>
          </a:p>
        </p:txBody>
      </p:sp>
      <p:sp>
        <p:nvSpPr>
          <p:cNvPr id="63" name="Line 1086"/>
          <p:cNvSpPr>
            <a:spLocks noChangeShapeType="1"/>
          </p:cNvSpPr>
          <p:nvPr/>
        </p:nvSpPr>
        <p:spPr bwMode="gray">
          <a:xfrm>
            <a:off x="6858000" y="6080182"/>
            <a:ext cx="533400" cy="0"/>
          </a:xfrm>
          <a:prstGeom prst="line">
            <a:avLst/>
          </a:prstGeom>
          <a:noFill/>
          <a:ln w="12700">
            <a:solidFill>
              <a:schemeClr val="tx1"/>
            </a:solidFill>
            <a:round/>
            <a:headEnd/>
            <a:tailEnd/>
          </a:ln>
        </p:spPr>
        <p:txBody>
          <a:bodyPr wrap="none" anchor="ctr"/>
          <a:lstStyle/>
          <a:p>
            <a:endParaRPr lang="en-US"/>
          </a:p>
        </p:txBody>
      </p:sp>
      <p:sp>
        <p:nvSpPr>
          <p:cNvPr id="64" name="Text Box 1087"/>
          <p:cNvSpPr txBox="1">
            <a:spLocks noChangeArrowheads="1"/>
          </p:cNvSpPr>
          <p:nvPr/>
        </p:nvSpPr>
        <p:spPr bwMode="gray">
          <a:xfrm>
            <a:off x="6934200" y="51657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dirty="0">
                <a:solidFill>
                  <a:schemeClr val="bg1"/>
                </a:solidFill>
                <a:latin typeface="Arial" pitchFamily="34" charset="0"/>
                <a:ea typeface="SimSun" pitchFamily="2" charset="-122"/>
              </a:rPr>
              <a:t>r4</a:t>
            </a:r>
          </a:p>
        </p:txBody>
      </p:sp>
      <p:sp>
        <p:nvSpPr>
          <p:cNvPr id="65" name="Text Box 1088"/>
          <p:cNvSpPr txBox="1">
            <a:spLocks noChangeArrowheads="1"/>
          </p:cNvSpPr>
          <p:nvPr/>
        </p:nvSpPr>
        <p:spPr bwMode="gray">
          <a:xfrm>
            <a:off x="6934200" y="5775382"/>
            <a:ext cx="352425"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r0</a:t>
            </a:r>
          </a:p>
        </p:txBody>
      </p:sp>
      <p:sp>
        <p:nvSpPr>
          <p:cNvPr id="66" name="Text Box 1089"/>
          <p:cNvSpPr txBox="1">
            <a:spLocks noChangeArrowheads="1"/>
          </p:cNvSpPr>
          <p:nvPr/>
        </p:nvSpPr>
        <p:spPr bwMode="auto">
          <a:xfrm>
            <a:off x="3424238" y="4860982"/>
            <a:ext cx="450850" cy="304800"/>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bg1"/>
                </a:solidFill>
                <a:latin typeface="Arial" pitchFamily="34" charset="0"/>
                <a:ea typeface="SimSun" pitchFamily="2" charset="-122"/>
              </a:rPr>
              <a:t>r10</a:t>
            </a:r>
          </a:p>
        </p:txBody>
      </p:sp>
      <p:sp>
        <p:nvSpPr>
          <p:cNvPr id="67" name="Text Box 1090"/>
          <p:cNvSpPr txBox="1">
            <a:spLocks noChangeArrowheads="1"/>
          </p:cNvSpPr>
          <p:nvPr/>
        </p:nvSpPr>
        <p:spPr bwMode="gray">
          <a:xfrm>
            <a:off x="5181600" y="3489382"/>
            <a:ext cx="473075" cy="381000"/>
          </a:xfrm>
          <a:prstGeom prst="rect">
            <a:avLst/>
          </a:prstGeom>
          <a:noFill/>
          <a:ln w="9525">
            <a:noFill/>
            <a:miter lim="800000"/>
            <a:headEnd/>
            <a:tailEnd/>
          </a:ln>
        </p:spPr>
        <p:txBody>
          <a:bodyPr wrap="none" anchor="ctr">
            <a:spAutoFit/>
          </a:bodyPr>
          <a:lstStyle/>
          <a:p>
            <a:pPr algn="ctr">
              <a:spcBef>
                <a:spcPct val="50000"/>
              </a:spcBef>
            </a:pPr>
            <a:r>
              <a:rPr lang="en-US" altLang="zh-CN" sz="1900">
                <a:solidFill>
                  <a:srgbClr val="18579B"/>
                </a:solidFill>
                <a:ea typeface="SimSun" pitchFamily="2" charset="-122"/>
              </a:rPr>
              <a:t>IB</a:t>
            </a:r>
          </a:p>
        </p:txBody>
      </p:sp>
      <p:sp>
        <p:nvSpPr>
          <p:cNvPr id="68" name="Text Box 1091"/>
          <p:cNvSpPr txBox="1">
            <a:spLocks noChangeArrowheads="1"/>
          </p:cNvSpPr>
          <p:nvPr/>
        </p:nvSpPr>
        <p:spPr bwMode="gray">
          <a:xfrm>
            <a:off x="6019800" y="3489382"/>
            <a:ext cx="473075" cy="381000"/>
          </a:xfrm>
          <a:prstGeom prst="rect">
            <a:avLst/>
          </a:prstGeom>
          <a:noFill/>
          <a:ln w="9525">
            <a:noFill/>
            <a:miter lim="800000"/>
            <a:headEnd/>
            <a:tailEnd/>
          </a:ln>
        </p:spPr>
        <p:txBody>
          <a:bodyPr wrap="none" anchor="ctr">
            <a:spAutoFit/>
          </a:bodyPr>
          <a:lstStyle/>
          <a:p>
            <a:pPr algn="ctr">
              <a:spcBef>
                <a:spcPct val="50000"/>
              </a:spcBef>
            </a:pPr>
            <a:r>
              <a:rPr lang="en-US" altLang="zh-CN" sz="1900">
                <a:solidFill>
                  <a:srgbClr val="18579B"/>
                </a:solidFill>
                <a:ea typeface="SimSun" pitchFamily="2" charset="-122"/>
              </a:rPr>
              <a:t>DA</a:t>
            </a:r>
          </a:p>
        </p:txBody>
      </p:sp>
      <p:sp>
        <p:nvSpPr>
          <p:cNvPr id="69" name="Text Box 1092"/>
          <p:cNvSpPr txBox="1">
            <a:spLocks noChangeArrowheads="1"/>
          </p:cNvSpPr>
          <p:nvPr/>
        </p:nvSpPr>
        <p:spPr bwMode="gray">
          <a:xfrm>
            <a:off x="6858000" y="3489382"/>
            <a:ext cx="473075" cy="381000"/>
          </a:xfrm>
          <a:prstGeom prst="rect">
            <a:avLst/>
          </a:prstGeom>
          <a:noFill/>
          <a:ln w="9525">
            <a:noFill/>
            <a:miter lim="800000"/>
            <a:headEnd/>
            <a:tailEnd/>
          </a:ln>
        </p:spPr>
        <p:txBody>
          <a:bodyPr wrap="none" anchor="ctr">
            <a:spAutoFit/>
          </a:bodyPr>
          <a:lstStyle/>
          <a:p>
            <a:pPr algn="ctr">
              <a:spcBef>
                <a:spcPct val="50000"/>
              </a:spcBef>
            </a:pPr>
            <a:r>
              <a:rPr lang="en-US" altLang="zh-CN" sz="1900">
                <a:solidFill>
                  <a:srgbClr val="18579B"/>
                </a:solidFill>
                <a:ea typeface="SimSun" pitchFamily="2" charset="-122"/>
              </a:rPr>
              <a:t>DB</a:t>
            </a:r>
          </a:p>
        </p:txBody>
      </p:sp>
      <p:sp>
        <p:nvSpPr>
          <p:cNvPr id="70" name="Rectangle 1093"/>
          <p:cNvSpPr>
            <a:spLocks noChangeArrowheads="1"/>
          </p:cNvSpPr>
          <p:nvPr/>
        </p:nvSpPr>
        <p:spPr bwMode="auto">
          <a:xfrm>
            <a:off x="687273" y="3790591"/>
            <a:ext cx="2452916" cy="677108"/>
          </a:xfrm>
          <a:prstGeom prst="rect">
            <a:avLst/>
          </a:prstGeom>
          <a:noFill/>
          <a:ln w="9525">
            <a:noFill/>
            <a:miter lim="800000"/>
            <a:headEnd/>
            <a:tailEnd/>
          </a:ln>
        </p:spPr>
        <p:txBody>
          <a:bodyPr wrap="none" anchor="ctr">
            <a:spAutoFit/>
          </a:bodyPr>
          <a:lstStyle/>
          <a:p>
            <a:pPr algn="ctr"/>
            <a:r>
              <a:rPr lang="en-US" altLang="zh-CN" sz="1900" dirty="0" err="1">
                <a:ea typeface="SimSun" pitchFamily="2" charset="-122"/>
              </a:rPr>
              <a:t>LDMxx</a:t>
            </a:r>
            <a:r>
              <a:rPr lang="en-US" altLang="zh-CN" sz="1900" dirty="0">
                <a:ea typeface="SimSun" pitchFamily="2" charset="-122"/>
              </a:rPr>
              <a:t> r10, {r0,r1,r4}</a:t>
            </a:r>
          </a:p>
          <a:p>
            <a:pPr algn="ctr"/>
            <a:r>
              <a:rPr lang="en-US" altLang="zh-CN" sz="1900" dirty="0" err="1">
                <a:ea typeface="SimSun" pitchFamily="2" charset="-122"/>
              </a:rPr>
              <a:t>STMxx</a:t>
            </a:r>
            <a:r>
              <a:rPr lang="en-US" altLang="zh-CN" sz="1900" dirty="0">
                <a:ea typeface="SimSun" pitchFamily="2" charset="-122"/>
              </a:rPr>
              <a:t> r10, {r0,r1,r4}</a:t>
            </a:r>
          </a:p>
        </p:txBody>
      </p:sp>
      <p:sp>
        <p:nvSpPr>
          <p:cNvPr id="71" name="Text Box 1094"/>
          <p:cNvSpPr txBox="1">
            <a:spLocks noChangeArrowheads="1"/>
          </p:cNvSpPr>
          <p:nvPr/>
        </p:nvSpPr>
        <p:spPr bwMode="auto">
          <a:xfrm>
            <a:off x="1449388" y="4829232"/>
            <a:ext cx="2001837" cy="336550"/>
          </a:xfrm>
          <a:prstGeom prst="rect">
            <a:avLst/>
          </a:prstGeom>
          <a:noFill/>
          <a:ln w="9525">
            <a:noFill/>
            <a:miter lim="800000"/>
            <a:headEnd/>
            <a:tailEnd/>
          </a:ln>
        </p:spPr>
        <p:txBody>
          <a:bodyPr wrap="none" anchor="ctr">
            <a:spAutoFit/>
          </a:bodyPr>
          <a:lstStyle/>
          <a:p>
            <a:pPr algn="ctr"/>
            <a:r>
              <a:rPr lang="en-US" altLang="zh-CN" sz="1600">
                <a:latin typeface="Arial" pitchFamily="34" charset="0"/>
                <a:ea typeface="SimSun" pitchFamily="2" charset="-122"/>
              </a:rPr>
              <a:t>Base Register (Rb)</a:t>
            </a: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stacks with LDM and STM</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t>For stack operations, the base register is usually the stack pointer, sp. </a:t>
            </a:r>
          </a:p>
          <a:p>
            <a:r>
              <a:rPr lang="en-US" dirty="0" smtClean="0"/>
              <a:t>This means that you can use these instructions to implement push and pop operations for any number of registers in a single instruction.</a:t>
            </a:r>
          </a:p>
          <a:p>
            <a:r>
              <a:rPr lang="en-US" dirty="0" smtClean="0"/>
              <a:t>Types of stack</a:t>
            </a:r>
          </a:p>
          <a:p>
            <a:pPr lvl="1"/>
            <a:r>
              <a:rPr lang="en-US" dirty="0" smtClean="0"/>
              <a:t>Descending or ascending</a:t>
            </a:r>
          </a:p>
          <a:p>
            <a:pPr lvl="2"/>
            <a:r>
              <a:rPr lang="en-US" dirty="0" smtClean="0"/>
              <a:t>The stack grows downwards, starting with a high address and progressing to a lower one (a </a:t>
            </a:r>
            <a:r>
              <a:rPr lang="en-US" i="1" dirty="0" smtClean="0"/>
              <a:t>descending</a:t>
            </a:r>
            <a:r>
              <a:rPr lang="en-US" dirty="0" smtClean="0"/>
              <a:t> stack), or upwards, starting from a low address and progressing to a higher address (an </a:t>
            </a:r>
            <a:r>
              <a:rPr lang="en-US" i="1" dirty="0" smtClean="0"/>
              <a:t>ascending</a:t>
            </a:r>
            <a:r>
              <a:rPr lang="en-US" dirty="0" smtClean="0"/>
              <a:t> stack). </a:t>
            </a:r>
          </a:p>
          <a:p>
            <a:pPr lvl="1"/>
            <a:r>
              <a:rPr lang="en-US" dirty="0" smtClean="0"/>
              <a:t>Full or empty</a:t>
            </a:r>
          </a:p>
          <a:p>
            <a:pPr lvl="2"/>
            <a:r>
              <a:rPr lang="en-US" dirty="0" smtClean="0"/>
              <a:t>The stack pointer can either point to the last item in the stack (a </a:t>
            </a:r>
            <a:r>
              <a:rPr lang="en-US" i="1" dirty="0" smtClean="0"/>
              <a:t>full</a:t>
            </a:r>
            <a:r>
              <a:rPr lang="en-US" dirty="0" smtClean="0"/>
              <a:t> stack), or the next free space on the stack (an </a:t>
            </a:r>
            <a:r>
              <a:rPr lang="en-US" i="1" dirty="0" smtClean="0"/>
              <a:t>empty</a:t>
            </a:r>
            <a:r>
              <a:rPr lang="en-US" dirty="0" smtClean="0"/>
              <a:t> stack).</a:t>
            </a:r>
          </a:p>
          <a:p>
            <a:endParaRPr lang="en-US" dirty="0"/>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stacks with LDM and STM - 2</a:t>
            </a:r>
            <a:endParaRPr lang="en-US" dirty="0"/>
          </a:p>
        </p:txBody>
      </p:sp>
      <p:sp>
        <p:nvSpPr>
          <p:cNvPr id="3" name="Text Placeholder 2"/>
          <p:cNvSpPr>
            <a:spLocks noGrp="1"/>
          </p:cNvSpPr>
          <p:nvPr>
            <p:ph type="body" sz="quarter" idx="10"/>
          </p:nvPr>
        </p:nvSpPr>
        <p:spPr/>
        <p:txBody>
          <a:bodyPr>
            <a:normAutofit fontScale="85000" lnSpcReduction="20000"/>
          </a:bodyPr>
          <a:lstStyle/>
          <a:p>
            <a:r>
              <a:rPr lang="en-US" dirty="0" smtClean="0"/>
              <a:t>stack-oriented suffixes can be used instead of the increment or decrement, and before or after suffixes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a:t>
            </a:r>
            <a:r>
              <a:rPr lang="en-US" i="1" dirty="0" smtClean="0"/>
              <a:t>Procedure Call Standard for the ARM Architecture</a:t>
            </a:r>
            <a:r>
              <a:rPr lang="en-US" dirty="0" smtClean="0"/>
              <a:t> (AAPCS), and ARM and Thumb C and C++ compilers always use a full descending stack.</a:t>
            </a:r>
          </a:p>
          <a:p>
            <a:pPr>
              <a:buNone/>
            </a:pPr>
            <a:endParaRPr lang="en-US" dirty="0" smtClean="0"/>
          </a:p>
          <a:p>
            <a:r>
              <a:rPr lang="en-US" dirty="0" smtClean="0"/>
              <a:t>The PUSH and POP instructions assume a full descending stack. They are the preferred synonyms for STMDB and LDM with </a:t>
            </a:r>
            <a:r>
              <a:rPr lang="en-US" dirty="0" err="1" smtClean="0"/>
              <a:t>writeback</a:t>
            </a:r>
            <a:r>
              <a:rPr lang="en-US" dirty="0" smtClean="0"/>
              <a:t>.</a:t>
            </a:r>
          </a:p>
          <a:p>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1476193" y="2214204"/>
            <a:ext cx="6409647" cy="187471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a:t>
            </a:r>
            <a:endParaRPr lang="en-US" dirty="0"/>
          </a:p>
        </p:txBody>
      </p:sp>
      <p:sp>
        <p:nvSpPr>
          <p:cNvPr id="3" name="Text Placeholder 2"/>
          <p:cNvSpPr>
            <a:spLocks noGrp="1"/>
          </p:cNvSpPr>
          <p:nvPr>
            <p:ph type="body" sz="quarter" idx="10"/>
          </p:nvPr>
        </p:nvSpPr>
        <p:spPr/>
        <p:txBody>
          <a:bodyPr/>
          <a:lstStyle/>
          <a:p>
            <a:r>
              <a:rPr lang="en-US" dirty="0" smtClean="0"/>
              <a:t>A software interrupt instruction (</a:t>
            </a:r>
            <a:r>
              <a:rPr lang="en-US" dirty="0" smtClean="0">
                <a:solidFill>
                  <a:srgbClr val="0070C0"/>
                </a:solidFill>
                <a:latin typeface="Consolas" pitchFamily="49" charset="0"/>
                <a:cs typeface="Consolas" pitchFamily="49" charset="0"/>
              </a:rPr>
              <a:t>SWI</a:t>
            </a:r>
            <a:r>
              <a:rPr lang="en-US" dirty="0" smtClean="0"/>
              <a:t>) causes a software interrupt exception, which provides a mechanism for applications to call operating systems routines</a:t>
            </a:r>
          </a:p>
          <a:p>
            <a:pPr lvl="1"/>
            <a:r>
              <a:rPr lang="en-US" dirty="0" smtClean="0"/>
              <a:t>When the processor executes an SWI instruction, it sets the program counter pc to the offset 0x8 in the vector table. </a:t>
            </a:r>
          </a:p>
          <a:p>
            <a:pPr lvl="1"/>
            <a:r>
              <a:rPr lang="en-US" dirty="0" smtClean="0"/>
              <a:t>The instruction also forces the processor mode to SVC, which allows an operating system routine to be called in a privileged mode</a:t>
            </a:r>
          </a:p>
          <a:p>
            <a:pPr lvl="1"/>
            <a:r>
              <a:rPr lang="en-US" dirty="0" smtClean="0"/>
              <a:t>Each SWI instruction has an associated SWI number, which is used to represent a particular function call or feature</a:t>
            </a:r>
          </a:p>
        </p:txBody>
      </p:sp>
      <p:sp>
        <p:nvSpPr>
          <p:cNvPr id="4" name="Line 8"/>
          <p:cNvSpPr>
            <a:spLocks noChangeShapeType="1"/>
          </p:cNvSpPr>
          <p:nvPr/>
        </p:nvSpPr>
        <p:spPr bwMode="auto">
          <a:xfrm>
            <a:off x="2866850"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5" name="Line 9"/>
          <p:cNvSpPr>
            <a:spLocks noChangeShapeType="1"/>
          </p:cNvSpPr>
          <p:nvPr/>
        </p:nvSpPr>
        <p:spPr bwMode="auto">
          <a:xfrm>
            <a:off x="3070050"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 name="Line 10"/>
          <p:cNvSpPr>
            <a:spLocks noChangeShapeType="1"/>
          </p:cNvSpPr>
          <p:nvPr/>
        </p:nvSpPr>
        <p:spPr bwMode="auto">
          <a:xfrm>
            <a:off x="3273250" y="5130949"/>
            <a:ext cx="0" cy="37306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7" name="Line 11"/>
          <p:cNvSpPr>
            <a:spLocks noChangeShapeType="1"/>
          </p:cNvSpPr>
          <p:nvPr/>
        </p:nvSpPr>
        <p:spPr bwMode="auto">
          <a:xfrm>
            <a:off x="3474862"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8" name="Line 12"/>
          <p:cNvSpPr>
            <a:spLocks noChangeShapeType="1"/>
          </p:cNvSpPr>
          <p:nvPr/>
        </p:nvSpPr>
        <p:spPr bwMode="auto">
          <a:xfrm>
            <a:off x="3678062"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9" name="Line 13"/>
          <p:cNvSpPr>
            <a:spLocks noChangeShapeType="1"/>
          </p:cNvSpPr>
          <p:nvPr/>
        </p:nvSpPr>
        <p:spPr bwMode="auto">
          <a:xfrm>
            <a:off x="3881262"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0" name="Line 14"/>
          <p:cNvSpPr>
            <a:spLocks noChangeShapeType="1"/>
          </p:cNvSpPr>
          <p:nvPr/>
        </p:nvSpPr>
        <p:spPr bwMode="auto">
          <a:xfrm>
            <a:off x="4082875"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1" name="Line 15"/>
          <p:cNvSpPr>
            <a:spLocks noChangeShapeType="1"/>
          </p:cNvSpPr>
          <p:nvPr/>
        </p:nvSpPr>
        <p:spPr bwMode="auto">
          <a:xfrm>
            <a:off x="4286075"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2" name="Line 16"/>
          <p:cNvSpPr>
            <a:spLocks noChangeShapeType="1"/>
          </p:cNvSpPr>
          <p:nvPr/>
        </p:nvSpPr>
        <p:spPr bwMode="auto">
          <a:xfrm>
            <a:off x="4501975"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3" name="Line 17"/>
          <p:cNvSpPr>
            <a:spLocks noChangeShapeType="1"/>
          </p:cNvSpPr>
          <p:nvPr/>
        </p:nvSpPr>
        <p:spPr bwMode="auto">
          <a:xfrm>
            <a:off x="4690887"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4" name="Line 18"/>
          <p:cNvSpPr>
            <a:spLocks noChangeShapeType="1"/>
          </p:cNvSpPr>
          <p:nvPr/>
        </p:nvSpPr>
        <p:spPr bwMode="auto">
          <a:xfrm>
            <a:off x="4919487"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5" name="Line 19"/>
          <p:cNvSpPr>
            <a:spLocks noChangeShapeType="1"/>
          </p:cNvSpPr>
          <p:nvPr/>
        </p:nvSpPr>
        <p:spPr bwMode="auto">
          <a:xfrm>
            <a:off x="5121100"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6" name="Line 20"/>
          <p:cNvSpPr>
            <a:spLocks noChangeShapeType="1"/>
          </p:cNvSpPr>
          <p:nvPr/>
        </p:nvSpPr>
        <p:spPr bwMode="auto">
          <a:xfrm>
            <a:off x="5324300"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7" name="Line 21"/>
          <p:cNvSpPr>
            <a:spLocks noChangeShapeType="1"/>
          </p:cNvSpPr>
          <p:nvPr/>
        </p:nvSpPr>
        <p:spPr bwMode="auto">
          <a:xfrm>
            <a:off x="5527500"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8" name="Line 22"/>
          <p:cNvSpPr>
            <a:spLocks noChangeShapeType="1"/>
          </p:cNvSpPr>
          <p:nvPr/>
        </p:nvSpPr>
        <p:spPr bwMode="auto">
          <a:xfrm>
            <a:off x="5729112"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19" name="Line 23"/>
          <p:cNvSpPr>
            <a:spLocks noChangeShapeType="1"/>
          </p:cNvSpPr>
          <p:nvPr/>
        </p:nvSpPr>
        <p:spPr bwMode="auto">
          <a:xfrm>
            <a:off x="5932312"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0" name="Line 24"/>
          <p:cNvSpPr>
            <a:spLocks noChangeShapeType="1"/>
          </p:cNvSpPr>
          <p:nvPr/>
        </p:nvSpPr>
        <p:spPr bwMode="auto">
          <a:xfrm>
            <a:off x="6135512"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1" name="Line 25"/>
          <p:cNvSpPr>
            <a:spLocks noChangeShapeType="1"/>
          </p:cNvSpPr>
          <p:nvPr/>
        </p:nvSpPr>
        <p:spPr bwMode="auto">
          <a:xfrm>
            <a:off x="6337125"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 name="Line 26"/>
          <p:cNvSpPr>
            <a:spLocks noChangeShapeType="1"/>
          </p:cNvSpPr>
          <p:nvPr/>
        </p:nvSpPr>
        <p:spPr bwMode="auto">
          <a:xfrm>
            <a:off x="7351537"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3" name="Line 27"/>
          <p:cNvSpPr>
            <a:spLocks noChangeShapeType="1"/>
          </p:cNvSpPr>
          <p:nvPr/>
        </p:nvSpPr>
        <p:spPr bwMode="auto">
          <a:xfrm>
            <a:off x="7527750"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4" name="Line 28"/>
          <p:cNvSpPr>
            <a:spLocks noChangeShapeType="1"/>
          </p:cNvSpPr>
          <p:nvPr/>
        </p:nvSpPr>
        <p:spPr bwMode="auto">
          <a:xfrm>
            <a:off x="7718250" y="5143649"/>
            <a:ext cx="0" cy="873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5" name="Line 29"/>
          <p:cNvSpPr>
            <a:spLocks noChangeShapeType="1"/>
          </p:cNvSpPr>
          <p:nvPr/>
        </p:nvSpPr>
        <p:spPr bwMode="auto">
          <a:xfrm>
            <a:off x="7894462"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6" name="Rectangle 30"/>
          <p:cNvSpPr>
            <a:spLocks noChangeArrowheads="1"/>
          </p:cNvSpPr>
          <p:nvPr/>
        </p:nvSpPr>
        <p:spPr bwMode="auto">
          <a:xfrm>
            <a:off x="2273125" y="4927749"/>
            <a:ext cx="266700" cy="203200"/>
          </a:xfrm>
          <a:prstGeom prst="rect">
            <a:avLst/>
          </a:prstGeom>
          <a:noFill/>
          <a:ln w="9525">
            <a:noFill/>
            <a:miter lim="800000"/>
            <a:headEnd/>
            <a:tailEnd/>
          </a:ln>
        </p:spPr>
        <p:txBody>
          <a:bodyPr wrap="none" lIns="63500" tIns="25400" rIns="63500" bIns="25400">
            <a:spAutoFit/>
          </a:bodyPr>
          <a:lstStyle/>
          <a:p>
            <a:r>
              <a:rPr lang="en-US" altLang="zh-CN" sz="1000" b="0">
                <a:solidFill>
                  <a:schemeClr val="hlink"/>
                </a:solidFill>
                <a:latin typeface="Arial" pitchFamily="34" charset="0"/>
                <a:ea typeface="SimSun" pitchFamily="2" charset="-122"/>
              </a:rPr>
              <a:t>28</a:t>
            </a:r>
          </a:p>
        </p:txBody>
      </p:sp>
      <p:sp>
        <p:nvSpPr>
          <p:cNvPr id="27" name="Rectangle 31"/>
          <p:cNvSpPr>
            <a:spLocks noChangeArrowheads="1"/>
          </p:cNvSpPr>
          <p:nvPr/>
        </p:nvSpPr>
        <p:spPr bwMode="auto">
          <a:xfrm>
            <a:off x="1677812" y="4927749"/>
            <a:ext cx="347663" cy="203200"/>
          </a:xfrm>
          <a:prstGeom prst="rect">
            <a:avLst/>
          </a:prstGeom>
          <a:noFill/>
          <a:ln w="9525">
            <a:noFill/>
            <a:miter lim="800000"/>
            <a:headEnd/>
            <a:tailEnd/>
          </a:ln>
        </p:spPr>
        <p:txBody>
          <a:bodyPr lIns="63500" tIns="25400" rIns="63500" bIns="25400">
            <a:spAutoFit/>
          </a:bodyPr>
          <a:lstStyle/>
          <a:p>
            <a:r>
              <a:rPr lang="en-US" altLang="zh-CN" sz="1000" b="0">
                <a:solidFill>
                  <a:schemeClr val="hlink"/>
                </a:solidFill>
                <a:latin typeface="Arial" pitchFamily="34" charset="0"/>
                <a:ea typeface="SimSun" pitchFamily="2" charset="-122"/>
              </a:rPr>
              <a:t>31</a:t>
            </a:r>
          </a:p>
        </p:txBody>
      </p:sp>
      <p:sp>
        <p:nvSpPr>
          <p:cNvPr id="28" name="Rectangle 32"/>
          <p:cNvSpPr>
            <a:spLocks noChangeArrowheads="1"/>
          </p:cNvSpPr>
          <p:nvPr/>
        </p:nvSpPr>
        <p:spPr bwMode="auto">
          <a:xfrm>
            <a:off x="3046237" y="4927749"/>
            <a:ext cx="266700" cy="203200"/>
          </a:xfrm>
          <a:prstGeom prst="rect">
            <a:avLst/>
          </a:prstGeom>
          <a:noFill/>
          <a:ln w="9525">
            <a:noFill/>
            <a:miter lim="800000"/>
            <a:headEnd/>
            <a:tailEnd/>
          </a:ln>
        </p:spPr>
        <p:txBody>
          <a:bodyPr wrap="none" lIns="63500" tIns="25400" rIns="63500" bIns="25400">
            <a:spAutoFit/>
          </a:bodyPr>
          <a:lstStyle/>
          <a:p>
            <a:r>
              <a:rPr lang="en-US" altLang="zh-CN" sz="1000" b="0">
                <a:solidFill>
                  <a:schemeClr val="hlink"/>
                </a:solidFill>
                <a:latin typeface="Arial" pitchFamily="34" charset="0"/>
                <a:ea typeface="SimSun" pitchFamily="2" charset="-122"/>
              </a:rPr>
              <a:t>24</a:t>
            </a:r>
          </a:p>
        </p:txBody>
      </p:sp>
      <p:sp>
        <p:nvSpPr>
          <p:cNvPr id="29" name="Rectangle 33"/>
          <p:cNvSpPr>
            <a:spLocks noChangeArrowheads="1"/>
          </p:cNvSpPr>
          <p:nvPr/>
        </p:nvSpPr>
        <p:spPr bwMode="auto">
          <a:xfrm>
            <a:off x="2489025" y="4927749"/>
            <a:ext cx="266700" cy="203200"/>
          </a:xfrm>
          <a:prstGeom prst="rect">
            <a:avLst/>
          </a:prstGeom>
          <a:noFill/>
          <a:ln w="9525">
            <a:noFill/>
            <a:miter lim="800000"/>
            <a:headEnd/>
            <a:tailEnd/>
          </a:ln>
        </p:spPr>
        <p:txBody>
          <a:bodyPr wrap="none" lIns="63500" tIns="25400" rIns="63500" bIns="25400">
            <a:spAutoFit/>
          </a:bodyPr>
          <a:lstStyle/>
          <a:p>
            <a:r>
              <a:rPr lang="en-US" altLang="zh-CN" sz="1000" b="0">
                <a:solidFill>
                  <a:schemeClr val="hlink"/>
                </a:solidFill>
                <a:latin typeface="Arial" pitchFamily="34" charset="0"/>
                <a:ea typeface="SimSun" pitchFamily="2" charset="-122"/>
              </a:rPr>
              <a:t>27</a:t>
            </a:r>
          </a:p>
        </p:txBody>
      </p:sp>
      <p:sp>
        <p:nvSpPr>
          <p:cNvPr id="30" name="Rectangle 34"/>
          <p:cNvSpPr>
            <a:spLocks noChangeArrowheads="1"/>
          </p:cNvSpPr>
          <p:nvPr/>
        </p:nvSpPr>
        <p:spPr bwMode="auto">
          <a:xfrm>
            <a:off x="3263725" y="4953149"/>
            <a:ext cx="146050" cy="152400"/>
          </a:xfrm>
          <a:prstGeom prst="rect">
            <a:avLst/>
          </a:prstGeom>
          <a:noFill/>
          <a:ln w="9525">
            <a:noFill/>
            <a:miter lim="800000"/>
            <a:headEnd/>
            <a:tailEnd/>
          </a:ln>
        </p:spPr>
        <p:txBody>
          <a:bodyPr wrap="none" anchor="ctr"/>
          <a:lstStyle/>
          <a:p>
            <a:endParaRPr lang="zh-CN">
              <a:ea typeface="SimSun" pitchFamily="2" charset="-122"/>
            </a:endParaRPr>
          </a:p>
        </p:txBody>
      </p:sp>
      <p:sp>
        <p:nvSpPr>
          <p:cNvPr id="31" name="Rectangle 35"/>
          <p:cNvSpPr>
            <a:spLocks noChangeArrowheads="1"/>
          </p:cNvSpPr>
          <p:nvPr/>
        </p:nvSpPr>
        <p:spPr bwMode="auto">
          <a:xfrm>
            <a:off x="7894462" y="4889649"/>
            <a:ext cx="196850" cy="203200"/>
          </a:xfrm>
          <a:prstGeom prst="rect">
            <a:avLst/>
          </a:prstGeom>
          <a:noFill/>
          <a:ln w="9525">
            <a:noFill/>
            <a:miter lim="800000"/>
            <a:headEnd/>
            <a:tailEnd/>
          </a:ln>
        </p:spPr>
        <p:txBody>
          <a:bodyPr wrap="none" lIns="63500" tIns="25400" rIns="63500" bIns="25400">
            <a:spAutoFit/>
          </a:bodyPr>
          <a:lstStyle/>
          <a:p>
            <a:r>
              <a:rPr lang="en-US" altLang="zh-CN" sz="1000" b="0">
                <a:solidFill>
                  <a:schemeClr val="hlink"/>
                </a:solidFill>
                <a:latin typeface="Arial" pitchFamily="34" charset="0"/>
                <a:ea typeface="SimSun" pitchFamily="2" charset="-122"/>
              </a:rPr>
              <a:t>0</a:t>
            </a:r>
          </a:p>
        </p:txBody>
      </p:sp>
      <p:sp>
        <p:nvSpPr>
          <p:cNvPr id="32" name="Line 36"/>
          <p:cNvSpPr>
            <a:spLocks noChangeShapeType="1"/>
          </p:cNvSpPr>
          <p:nvPr/>
        </p:nvSpPr>
        <p:spPr bwMode="auto">
          <a:xfrm flipH="1">
            <a:off x="2473150" y="5130949"/>
            <a:ext cx="1587" cy="382587"/>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3" name="Line 37"/>
          <p:cNvSpPr>
            <a:spLocks noChangeShapeType="1"/>
          </p:cNvSpPr>
          <p:nvPr/>
        </p:nvSpPr>
        <p:spPr bwMode="auto">
          <a:xfrm>
            <a:off x="2665237"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4" name="Line 38"/>
          <p:cNvSpPr>
            <a:spLocks noChangeShapeType="1"/>
          </p:cNvSpPr>
          <p:nvPr/>
        </p:nvSpPr>
        <p:spPr bwMode="auto">
          <a:xfrm>
            <a:off x="6540325" y="51436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5" name="Line 39"/>
          <p:cNvSpPr>
            <a:spLocks noChangeShapeType="1"/>
          </p:cNvSpPr>
          <p:nvPr/>
        </p:nvSpPr>
        <p:spPr bwMode="auto">
          <a:xfrm>
            <a:off x="6741937" y="51436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6" name="Line 40"/>
          <p:cNvSpPr>
            <a:spLocks noChangeShapeType="1"/>
          </p:cNvSpPr>
          <p:nvPr/>
        </p:nvSpPr>
        <p:spPr bwMode="auto">
          <a:xfrm>
            <a:off x="6945137" y="51436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 name="Line 41"/>
          <p:cNvSpPr>
            <a:spLocks noChangeShapeType="1"/>
          </p:cNvSpPr>
          <p:nvPr/>
        </p:nvSpPr>
        <p:spPr bwMode="auto">
          <a:xfrm>
            <a:off x="7148337" y="51436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8" name="Line 42"/>
          <p:cNvSpPr>
            <a:spLocks noChangeShapeType="1"/>
          </p:cNvSpPr>
          <p:nvPr/>
        </p:nvSpPr>
        <p:spPr bwMode="auto">
          <a:xfrm>
            <a:off x="2069925" y="51309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9" name="Line 43"/>
          <p:cNvSpPr>
            <a:spLocks noChangeShapeType="1"/>
          </p:cNvSpPr>
          <p:nvPr/>
        </p:nvSpPr>
        <p:spPr bwMode="auto">
          <a:xfrm>
            <a:off x="2273125" y="51436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0" name="Line 44"/>
          <p:cNvSpPr>
            <a:spLocks noChangeShapeType="1"/>
          </p:cNvSpPr>
          <p:nvPr/>
        </p:nvSpPr>
        <p:spPr bwMode="auto">
          <a:xfrm>
            <a:off x="1866725" y="5143649"/>
            <a:ext cx="0" cy="1000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1" name="Rectangle 45"/>
          <p:cNvSpPr>
            <a:spLocks noChangeArrowheads="1"/>
          </p:cNvSpPr>
          <p:nvPr/>
        </p:nvSpPr>
        <p:spPr bwMode="auto">
          <a:xfrm>
            <a:off x="1706387" y="5230961"/>
            <a:ext cx="1812925" cy="241300"/>
          </a:xfrm>
          <a:prstGeom prst="rect">
            <a:avLst/>
          </a:prstGeom>
          <a:noFill/>
          <a:ln w="9525">
            <a:noFill/>
            <a:miter lim="800000"/>
            <a:headEnd/>
            <a:tailEnd/>
          </a:ln>
        </p:spPr>
        <p:txBody>
          <a:bodyPr lIns="63500" tIns="25400" rIns="63500" bIns="25400">
            <a:spAutoFit/>
          </a:bodyPr>
          <a:lstStyle/>
          <a:p>
            <a:pPr marL="342900" indent="-342900">
              <a:lnSpc>
                <a:spcPct val="104000"/>
              </a:lnSpc>
              <a:spcBef>
                <a:spcPct val="52000"/>
              </a:spcBef>
            </a:pPr>
            <a:r>
              <a:rPr lang="en-US" altLang="zh-CN" sz="1200">
                <a:solidFill>
                  <a:schemeClr val="hlink"/>
                </a:solidFill>
                <a:latin typeface="Arial" pitchFamily="34" charset="0"/>
                <a:ea typeface="SimSun" pitchFamily="2" charset="-122"/>
              </a:rPr>
              <a:t>   Cond      1   1  1   1</a:t>
            </a:r>
          </a:p>
        </p:txBody>
      </p:sp>
      <p:sp>
        <p:nvSpPr>
          <p:cNvPr id="42" name="Rectangle 46"/>
          <p:cNvSpPr>
            <a:spLocks noChangeArrowheads="1"/>
          </p:cNvSpPr>
          <p:nvPr/>
        </p:nvSpPr>
        <p:spPr bwMode="auto">
          <a:xfrm>
            <a:off x="3385962" y="5242074"/>
            <a:ext cx="4648200" cy="241300"/>
          </a:xfrm>
          <a:prstGeom prst="rect">
            <a:avLst/>
          </a:prstGeom>
          <a:noFill/>
          <a:ln w="9525">
            <a:noFill/>
            <a:miter lim="800000"/>
            <a:headEnd/>
            <a:tailEnd/>
          </a:ln>
        </p:spPr>
        <p:txBody>
          <a:bodyPr lIns="63500" tIns="25400" rIns="63500" bIns="25400">
            <a:spAutoFit/>
          </a:bodyPr>
          <a:lstStyle/>
          <a:p>
            <a:pPr marL="342900" indent="-342900" algn="ctr">
              <a:lnSpc>
                <a:spcPct val="104000"/>
              </a:lnSpc>
              <a:spcBef>
                <a:spcPct val="52000"/>
              </a:spcBef>
            </a:pPr>
            <a:r>
              <a:rPr lang="en-US" altLang="zh-CN" sz="1200">
                <a:solidFill>
                  <a:schemeClr val="hlink"/>
                </a:solidFill>
                <a:latin typeface="Arial" pitchFamily="34" charset="0"/>
                <a:ea typeface="SimSun" pitchFamily="2" charset="-122"/>
              </a:rPr>
              <a:t>SWI number (ignored by processor)</a:t>
            </a:r>
          </a:p>
        </p:txBody>
      </p:sp>
      <p:sp>
        <p:nvSpPr>
          <p:cNvPr id="43" name="Rectangle 47"/>
          <p:cNvSpPr>
            <a:spLocks noChangeArrowheads="1"/>
          </p:cNvSpPr>
          <p:nvPr/>
        </p:nvSpPr>
        <p:spPr bwMode="auto">
          <a:xfrm>
            <a:off x="3249437" y="4927749"/>
            <a:ext cx="266700" cy="203200"/>
          </a:xfrm>
          <a:prstGeom prst="rect">
            <a:avLst/>
          </a:prstGeom>
          <a:noFill/>
          <a:ln w="9525">
            <a:noFill/>
            <a:miter lim="800000"/>
            <a:headEnd/>
            <a:tailEnd/>
          </a:ln>
        </p:spPr>
        <p:txBody>
          <a:bodyPr wrap="none" lIns="63500" tIns="25400" rIns="63500" bIns="25400">
            <a:spAutoFit/>
          </a:bodyPr>
          <a:lstStyle/>
          <a:p>
            <a:r>
              <a:rPr lang="en-US" altLang="zh-CN" sz="1000" b="0">
                <a:solidFill>
                  <a:schemeClr val="hlink"/>
                </a:solidFill>
                <a:latin typeface="Arial" pitchFamily="34" charset="0"/>
                <a:ea typeface="SimSun" pitchFamily="2" charset="-122"/>
              </a:rPr>
              <a:t>23</a:t>
            </a:r>
          </a:p>
        </p:txBody>
      </p:sp>
      <p:sp>
        <p:nvSpPr>
          <p:cNvPr id="44" name="Rectangle 48"/>
          <p:cNvSpPr>
            <a:spLocks noChangeArrowheads="1"/>
          </p:cNvSpPr>
          <p:nvPr/>
        </p:nvSpPr>
        <p:spPr bwMode="auto">
          <a:xfrm>
            <a:off x="1707975" y="5137299"/>
            <a:ext cx="6332537" cy="365125"/>
          </a:xfrm>
          <a:prstGeom prst="rect">
            <a:avLst/>
          </a:prstGeom>
          <a:noFill/>
          <a:ln w="12700">
            <a:solidFill>
              <a:schemeClr val="tx1"/>
            </a:solidFill>
            <a:miter lim="800000"/>
            <a:headEnd/>
            <a:tailEnd/>
          </a:ln>
        </p:spPr>
        <p:txBody>
          <a:bodyPr wrap="none" anchor="ctr"/>
          <a:lstStyle/>
          <a:p>
            <a:endParaRPr lang="zh-CN">
              <a:ea typeface="SimSun" pitchFamily="2" charset="-122"/>
            </a:endParaRPr>
          </a:p>
        </p:txBody>
      </p:sp>
      <p:sp>
        <p:nvSpPr>
          <p:cNvPr id="45" name="Line 49"/>
          <p:cNvSpPr>
            <a:spLocks noChangeShapeType="1"/>
          </p:cNvSpPr>
          <p:nvPr/>
        </p:nvSpPr>
        <p:spPr bwMode="auto">
          <a:xfrm>
            <a:off x="1685750" y="5542111"/>
            <a:ext cx="0" cy="119063"/>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6" name="Line 50"/>
          <p:cNvSpPr>
            <a:spLocks noChangeShapeType="1"/>
          </p:cNvSpPr>
          <p:nvPr/>
        </p:nvSpPr>
        <p:spPr bwMode="auto">
          <a:xfrm>
            <a:off x="2477912" y="5542111"/>
            <a:ext cx="0" cy="119063"/>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7" name="Line 51"/>
          <p:cNvSpPr>
            <a:spLocks noChangeShapeType="1"/>
          </p:cNvSpPr>
          <p:nvPr/>
        </p:nvSpPr>
        <p:spPr bwMode="auto">
          <a:xfrm flipH="1">
            <a:off x="1677812" y="5661174"/>
            <a:ext cx="8001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8" name="Line 52"/>
          <p:cNvSpPr>
            <a:spLocks noChangeShapeType="1"/>
          </p:cNvSpPr>
          <p:nvPr/>
        </p:nvSpPr>
        <p:spPr bwMode="auto">
          <a:xfrm>
            <a:off x="2020712" y="5661174"/>
            <a:ext cx="0" cy="420687"/>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9" name="Line 53"/>
          <p:cNvSpPr>
            <a:spLocks noChangeShapeType="1"/>
          </p:cNvSpPr>
          <p:nvPr/>
        </p:nvSpPr>
        <p:spPr bwMode="auto">
          <a:xfrm>
            <a:off x="2020712" y="6081861"/>
            <a:ext cx="758825"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50" name="Rectangle 54"/>
          <p:cNvSpPr>
            <a:spLocks noChangeArrowheads="1"/>
          </p:cNvSpPr>
          <p:nvPr/>
        </p:nvSpPr>
        <p:spPr bwMode="auto">
          <a:xfrm>
            <a:off x="2743025" y="5926286"/>
            <a:ext cx="2376487" cy="349250"/>
          </a:xfrm>
          <a:prstGeom prst="rect">
            <a:avLst/>
          </a:prstGeom>
          <a:noFill/>
          <a:ln w="9525">
            <a:noFill/>
            <a:miter lim="800000"/>
            <a:headEnd/>
            <a:tailEnd/>
          </a:ln>
        </p:spPr>
        <p:txBody>
          <a:bodyPr lIns="66675" tIns="26988" rIns="66675" bIns="26988">
            <a:spAutoFit/>
          </a:bodyPr>
          <a:lstStyle/>
          <a:p>
            <a:pPr marL="357188" indent="-357188" defTabSz="950913">
              <a:lnSpc>
                <a:spcPct val="102000"/>
              </a:lnSpc>
              <a:spcBef>
                <a:spcPct val="51000"/>
              </a:spcBef>
            </a:pPr>
            <a:r>
              <a:rPr lang="en-US" altLang="zh-CN" sz="1900" dirty="0">
                <a:latin typeface="Arial" pitchFamily="34" charset="0"/>
                <a:ea typeface="SimSun" pitchFamily="2" charset="-122"/>
              </a:rPr>
              <a:t>Condition Field</a:t>
            </a: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 – Part 2</a:t>
            </a:r>
            <a:endParaRPr lang="en-US" dirty="0"/>
          </a:p>
        </p:txBody>
      </p:sp>
      <p:sp>
        <p:nvSpPr>
          <p:cNvPr id="3" name="Text Placeholder 2"/>
          <p:cNvSpPr>
            <a:spLocks noGrp="1"/>
          </p:cNvSpPr>
          <p:nvPr>
            <p:ph type="body" sz="quarter" idx="10"/>
          </p:nvPr>
        </p:nvSpPr>
        <p:spPr/>
        <p:txBody>
          <a:bodyPr/>
          <a:lstStyle/>
          <a:p>
            <a:r>
              <a:rPr lang="en-US" dirty="0" smtClean="0"/>
              <a:t>The SWI handler obtains the SWI number using the address of the executed instruction, which is calculated from the link register </a:t>
            </a:r>
            <a:r>
              <a:rPr lang="en-US" dirty="0" err="1" smtClean="0"/>
              <a:t>lr</a:t>
            </a:r>
            <a:endParaRPr lang="en-US" dirty="0" smtClean="0"/>
          </a:p>
          <a:p>
            <a:pPr lvl="1"/>
            <a:r>
              <a:rPr lang="en-US" dirty="0" smtClean="0"/>
              <a:t>This was the old way</a:t>
            </a:r>
          </a:p>
          <a:p>
            <a:pPr>
              <a:buNone/>
            </a:pPr>
            <a:endParaRPr lang="en-US" dirty="0" smtClean="0"/>
          </a:p>
          <a:p>
            <a:r>
              <a:rPr lang="en-US" dirty="0" smtClean="0"/>
              <a:t>New way (specified in the ARM EABI)</a:t>
            </a:r>
          </a:p>
          <a:p>
            <a:pPr lvl="1"/>
            <a:r>
              <a:rPr lang="en-US" dirty="0" smtClean="0"/>
              <a:t>r0 to r6 used to pass arguments</a:t>
            </a:r>
          </a:p>
          <a:p>
            <a:pPr lvl="1"/>
            <a:r>
              <a:rPr lang="en-US" dirty="0" smtClean="0"/>
              <a:t>64-bit arguments aligned to an even numbered register</a:t>
            </a:r>
          </a:p>
          <a:p>
            <a:pPr lvl="1"/>
            <a:r>
              <a:rPr lang="en-US" dirty="0" smtClean="0"/>
              <a:t>System call number saved in r7</a:t>
            </a:r>
          </a:p>
          <a:p>
            <a:pPr lvl="1"/>
            <a:r>
              <a:rPr lang="en-US" dirty="0" smtClean="0"/>
              <a:t>Always use </a:t>
            </a:r>
            <a:r>
              <a:rPr lang="en-US" dirty="0" err="1" smtClean="0">
                <a:solidFill>
                  <a:srgbClr val="0070C0"/>
                </a:solidFill>
                <a:latin typeface="Consolas" pitchFamily="49" charset="0"/>
                <a:cs typeface="Consolas" pitchFamily="49" charset="0"/>
              </a:rPr>
              <a:t>swi</a:t>
            </a:r>
            <a:r>
              <a:rPr lang="en-US" dirty="0" smtClean="0">
                <a:solidFill>
                  <a:srgbClr val="0070C0"/>
                </a:solidFill>
                <a:latin typeface="Consolas" pitchFamily="49" charset="0"/>
                <a:cs typeface="Consolas" pitchFamily="49" charset="0"/>
              </a:rPr>
              <a:t> 0</a:t>
            </a:r>
            <a:endParaRPr lang="en-US" dirty="0">
              <a:solidFill>
                <a:srgbClr val="0070C0"/>
              </a:solidFill>
              <a:latin typeface="Consolas" pitchFamily="49" charset="0"/>
              <a:cs typeface="Consolas" pitchFamily="49" charset="0"/>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PSR Modification Instructions</a:t>
            </a:r>
            <a:endParaRPr lang="en-US" dirty="0"/>
          </a:p>
        </p:txBody>
      </p:sp>
      <p:sp>
        <p:nvSpPr>
          <p:cNvPr id="3" name="Text Placeholder 2"/>
          <p:cNvSpPr>
            <a:spLocks noGrp="1"/>
          </p:cNvSpPr>
          <p:nvPr>
            <p:ph type="body" sz="quarter" idx="10"/>
          </p:nvPr>
        </p:nvSpPr>
        <p:spPr/>
        <p:txBody>
          <a:bodyPr>
            <a:normAutofit fontScale="85000" lnSpcReduction="20000"/>
          </a:bodyPr>
          <a:lstStyle/>
          <a:p>
            <a:r>
              <a:rPr lang="en-US" dirty="0" smtClean="0"/>
              <a:t>ARM instruction set provides two instructions to directly control a program status register (</a:t>
            </a:r>
            <a:r>
              <a:rPr lang="en-US" i="1" dirty="0" err="1" smtClean="0"/>
              <a:t>psr</a:t>
            </a:r>
            <a:r>
              <a:rPr lang="en-US" dirty="0" smtClean="0"/>
              <a:t>)</a:t>
            </a:r>
          </a:p>
          <a:p>
            <a:r>
              <a:rPr lang="en-US" b="1" dirty="0" err="1" smtClean="0">
                <a:solidFill>
                  <a:srgbClr val="0070C0"/>
                </a:solidFill>
                <a:latin typeface="Consolas" pitchFamily="49" charset="0"/>
                <a:cs typeface="Consolas" pitchFamily="49" charset="0"/>
              </a:rPr>
              <a:t>mrs</a:t>
            </a:r>
            <a:r>
              <a:rPr lang="en-US" dirty="0" smtClean="0"/>
              <a:t> instruction transfers the contents of either the </a:t>
            </a:r>
            <a:r>
              <a:rPr lang="en-US" i="1" dirty="0" err="1" smtClean="0">
                <a:solidFill>
                  <a:srgbClr val="0070C0"/>
                </a:solidFill>
                <a:latin typeface="Consolas" pitchFamily="49" charset="0"/>
                <a:cs typeface="Consolas" pitchFamily="49" charset="0"/>
              </a:rPr>
              <a:t>cpsr</a:t>
            </a:r>
            <a:r>
              <a:rPr lang="en-US" dirty="0" smtClean="0"/>
              <a:t> or </a:t>
            </a:r>
            <a:r>
              <a:rPr lang="en-US" i="1" dirty="0" err="1" smtClean="0">
                <a:solidFill>
                  <a:srgbClr val="0070C0"/>
                </a:solidFill>
                <a:latin typeface="Consolas" pitchFamily="49" charset="0"/>
                <a:cs typeface="Consolas" pitchFamily="49" charset="0"/>
              </a:rPr>
              <a:t>spsr</a:t>
            </a:r>
            <a:r>
              <a:rPr lang="en-US" dirty="0" smtClean="0"/>
              <a:t> into a register</a:t>
            </a:r>
          </a:p>
          <a:p>
            <a:r>
              <a:rPr lang="en-US" b="1" dirty="0" err="1" smtClean="0">
                <a:solidFill>
                  <a:srgbClr val="0070C0"/>
                </a:solidFill>
                <a:latin typeface="Consolas" pitchFamily="49" charset="0"/>
                <a:cs typeface="Consolas" pitchFamily="49" charset="0"/>
              </a:rPr>
              <a:t>msr</a:t>
            </a:r>
            <a:r>
              <a:rPr lang="en-US" dirty="0" smtClean="0"/>
              <a:t> instruction transfers the contents of a register into the </a:t>
            </a:r>
            <a:r>
              <a:rPr lang="en-US" i="1" dirty="0" err="1" smtClean="0">
                <a:solidFill>
                  <a:srgbClr val="0070C0"/>
                </a:solidFill>
                <a:latin typeface="Consolas" pitchFamily="49" charset="0"/>
                <a:cs typeface="Consolas" pitchFamily="49" charset="0"/>
              </a:rPr>
              <a:t>cpsr</a:t>
            </a:r>
            <a:r>
              <a:rPr lang="en-US" dirty="0" smtClean="0"/>
              <a:t> or </a:t>
            </a:r>
            <a:r>
              <a:rPr lang="en-US" i="1" dirty="0" err="1" smtClean="0">
                <a:solidFill>
                  <a:srgbClr val="0070C0"/>
                </a:solidFill>
                <a:latin typeface="Consolas" pitchFamily="49" charset="0"/>
                <a:cs typeface="Consolas" pitchFamily="49" charset="0"/>
              </a:rPr>
              <a:t>spsr</a:t>
            </a:r>
            <a:endParaRPr lang="en-US" i="1" dirty="0" smtClean="0">
              <a:solidFill>
                <a:srgbClr val="0070C0"/>
              </a:solidFill>
              <a:latin typeface="Consolas" pitchFamily="49" charset="0"/>
              <a:cs typeface="Consolas" pitchFamily="49" charset="0"/>
            </a:endParaRPr>
          </a:p>
          <a:p>
            <a:r>
              <a:rPr lang="en-US" dirty="0" smtClean="0">
                <a:solidFill>
                  <a:srgbClr val="0070C0"/>
                </a:solidFill>
                <a:latin typeface="Consolas" pitchFamily="49" charset="0"/>
                <a:cs typeface="Consolas" pitchFamily="49" charset="0"/>
              </a:rPr>
              <a:t>MRS{&lt;</a:t>
            </a:r>
            <a:r>
              <a:rPr lang="en-US" dirty="0" err="1" smtClean="0">
                <a:solidFill>
                  <a:srgbClr val="0070C0"/>
                </a:solidFill>
                <a:latin typeface="Consolas" pitchFamily="49" charset="0"/>
                <a:cs typeface="Consolas" pitchFamily="49" charset="0"/>
              </a:rPr>
              <a:t>cond</a:t>
            </a:r>
            <a:r>
              <a:rPr lang="en-US" dirty="0" smtClean="0">
                <a:solidFill>
                  <a:srgbClr val="0070C0"/>
                </a:solidFill>
                <a:latin typeface="Consolas" pitchFamily="49" charset="0"/>
                <a:cs typeface="Consolas" pitchFamily="49" charset="0"/>
              </a:rPr>
              <a:t>&gt;} Rd,&lt;</a:t>
            </a:r>
            <a:r>
              <a:rPr lang="en-US" dirty="0" err="1" smtClean="0">
                <a:solidFill>
                  <a:srgbClr val="0070C0"/>
                </a:solidFill>
                <a:latin typeface="Consolas" pitchFamily="49" charset="0"/>
                <a:cs typeface="Consolas" pitchFamily="49" charset="0"/>
              </a:rPr>
              <a:t>cpsr|spsr</a:t>
            </a:r>
            <a:r>
              <a:rPr lang="en-US" dirty="0" smtClean="0">
                <a:solidFill>
                  <a:srgbClr val="0070C0"/>
                </a:solidFill>
                <a:latin typeface="Consolas" pitchFamily="49" charset="0"/>
                <a:cs typeface="Consolas" pitchFamily="49" charset="0"/>
              </a:rPr>
              <a:t>&gt;</a:t>
            </a:r>
          </a:p>
          <a:p>
            <a:pPr lvl="1"/>
            <a:r>
              <a:rPr lang="en-US" sz="2200" dirty="0" smtClean="0">
                <a:latin typeface="Consolas" pitchFamily="49" charset="0"/>
                <a:ea typeface="+mn-ea"/>
                <a:cs typeface="Consolas" pitchFamily="49" charset="0"/>
              </a:rPr>
              <a:t>Rd = </a:t>
            </a:r>
            <a:r>
              <a:rPr lang="en-US" sz="2200" dirty="0" err="1" smtClean="0">
                <a:latin typeface="Consolas" pitchFamily="49" charset="0"/>
                <a:ea typeface="+mn-ea"/>
                <a:cs typeface="Consolas" pitchFamily="49" charset="0"/>
              </a:rPr>
              <a:t>psr</a:t>
            </a:r>
            <a:endParaRPr lang="en-US" sz="2200" dirty="0" smtClean="0">
              <a:latin typeface="Consolas" pitchFamily="49" charset="0"/>
              <a:ea typeface="+mn-ea"/>
              <a:cs typeface="Consolas" pitchFamily="49" charset="0"/>
            </a:endParaRPr>
          </a:p>
          <a:p>
            <a:r>
              <a:rPr lang="en-US" dirty="0" smtClean="0">
                <a:solidFill>
                  <a:srgbClr val="0070C0"/>
                </a:solidFill>
                <a:latin typeface="Consolas" pitchFamily="49" charset="0"/>
                <a:cs typeface="Consolas" pitchFamily="49" charset="0"/>
              </a:rPr>
              <a:t>MSR{&lt;</a:t>
            </a:r>
            <a:r>
              <a:rPr lang="en-US" dirty="0" err="1" smtClean="0">
                <a:solidFill>
                  <a:srgbClr val="0070C0"/>
                </a:solidFill>
                <a:latin typeface="Consolas" pitchFamily="49" charset="0"/>
                <a:cs typeface="Consolas" pitchFamily="49" charset="0"/>
              </a:rPr>
              <a:t>cond</a:t>
            </a:r>
            <a:r>
              <a:rPr lang="en-US" dirty="0" smtClean="0">
                <a:solidFill>
                  <a:srgbClr val="0070C0"/>
                </a:solidFill>
                <a:latin typeface="Consolas" pitchFamily="49" charset="0"/>
                <a:cs typeface="Consolas" pitchFamily="49" charset="0"/>
              </a:rPr>
              <a:t>&gt;} &lt;</a:t>
            </a:r>
            <a:r>
              <a:rPr lang="en-US" dirty="0" err="1" smtClean="0">
                <a:solidFill>
                  <a:srgbClr val="0070C0"/>
                </a:solidFill>
                <a:latin typeface="Consolas" pitchFamily="49" charset="0"/>
                <a:cs typeface="Consolas" pitchFamily="49" charset="0"/>
              </a:rPr>
              <a:t>cpsr|spsr</a:t>
            </a:r>
            <a:r>
              <a:rPr lang="en-US" dirty="0" smtClean="0">
                <a:solidFill>
                  <a:srgbClr val="0070C0"/>
                </a:solidFill>
                <a:latin typeface="Consolas" pitchFamily="49" charset="0"/>
                <a:cs typeface="Consolas" pitchFamily="49" charset="0"/>
              </a:rPr>
              <a:t>&gt;_&lt;fields&gt;,</a:t>
            </a:r>
            <a:r>
              <a:rPr lang="en-US" dirty="0" err="1" smtClean="0">
                <a:solidFill>
                  <a:srgbClr val="0070C0"/>
                </a:solidFill>
                <a:latin typeface="Consolas" pitchFamily="49" charset="0"/>
                <a:cs typeface="Consolas" pitchFamily="49" charset="0"/>
              </a:rPr>
              <a:t>Rm</a:t>
            </a:r>
            <a:endParaRPr lang="en-US" dirty="0" smtClean="0">
              <a:solidFill>
                <a:srgbClr val="0070C0"/>
              </a:solidFill>
              <a:latin typeface="Consolas" pitchFamily="49" charset="0"/>
              <a:cs typeface="Consolas" pitchFamily="49" charset="0"/>
            </a:endParaRPr>
          </a:p>
          <a:p>
            <a:pPr lvl="1"/>
            <a:r>
              <a:rPr lang="en-US" sz="2200" dirty="0" err="1" smtClean="0">
                <a:latin typeface="Consolas" pitchFamily="49" charset="0"/>
                <a:ea typeface="+mn-ea"/>
                <a:cs typeface="Consolas" pitchFamily="49" charset="0"/>
              </a:rPr>
              <a:t>psr</a:t>
            </a:r>
            <a:r>
              <a:rPr lang="en-US" sz="2200" dirty="0" smtClean="0">
                <a:latin typeface="Consolas" pitchFamily="49" charset="0"/>
                <a:ea typeface="+mn-ea"/>
                <a:cs typeface="Consolas" pitchFamily="49" charset="0"/>
              </a:rPr>
              <a:t>[</a:t>
            </a:r>
            <a:r>
              <a:rPr lang="en-US" sz="2200" dirty="0" err="1" smtClean="0">
                <a:latin typeface="Consolas" pitchFamily="49" charset="0"/>
                <a:ea typeface="+mn-ea"/>
                <a:cs typeface="Consolas" pitchFamily="49" charset="0"/>
              </a:rPr>
              <a:t>ﬁeld</a:t>
            </a:r>
            <a:r>
              <a:rPr lang="en-US" sz="2200" dirty="0" smtClean="0">
                <a:latin typeface="Consolas" pitchFamily="49" charset="0"/>
                <a:ea typeface="+mn-ea"/>
                <a:cs typeface="Consolas" pitchFamily="49" charset="0"/>
              </a:rPr>
              <a:t>] = </a:t>
            </a:r>
            <a:r>
              <a:rPr lang="en-US" sz="2200" dirty="0" err="1" smtClean="0">
                <a:latin typeface="Consolas" pitchFamily="49" charset="0"/>
                <a:ea typeface="+mn-ea"/>
                <a:cs typeface="Consolas" pitchFamily="49" charset="0"/>
              </a:rPr>
              <a:t>Rm</a:t>
            </a:r>
            <a:endParaRPr lang="en-US" sz="2200" dirty="0" smtClean="0">
              <a:latin typeface="Consolas" pitchFamily="49" charset="0"/>
              <a:ea typeface="+mn-ea"/>
              <a:cs typeface="Consolas" pitchFamily="49" charset="0"/>
            </a:endParaRPr>
          </a:p>
          <a:p>
            <a:r>
              <a:rPr lang="en-US" dirty="0" smtClean="0">
                <a:solidFill>
                  <a:srgbClr val="0070C0"/>
                </a:solidFill>
                <a:latin typeface="Consolas" pitchFamily="49" charset="0"/>
                <a:cs typeface="Consolas" pitchFamily="49" charset="0"/>
              </a:rPr>
              <a:t>MSR{&lt;</a:t>
            </a:r>
            <a:r>
              <a:rPr lang="en-US" dirty="0" err="1" smtClean="0">
                <a:solidFill>
                  <a:srgbClr val="0070C0"/>
                </a:solidFill>
                <a:latin typeface="Consolas" pitchFamily="49" charset="0"/>
                <a:cs typeface="Consolas" pitchFamily="49" charset="0"/>
              </a:rPr>
              <a:t>cond</a:t>
            </a:r>
            <a:r>
              <a:rPr lang="en-US" dirty="0" smtClean="0">
                <a:solidFill>
                  <a:srgbClr val="0070C0"/>
                </a:solidFill>
                <a:latin typeface="Consolas" pitchFamily="49" charset="0"/>
                <a:cs typeface="Consolas" pitchFamily="49" charset="0"/>
              </a:rPr>
              <a:t>&gt;} &lt;</a:t>
            </a:r>
            <a:r>
              <a:rPr lang="en-US" dirty="0" err="1" smtClean="0">
                <a:solidFill>
                  <a:srgbClr val="0070C0"/>
                </a:solidFill>
                <a:latin typeface="Consolas" pitchFamily="49" charset="0"/>
                <a:cs typeface="Consolas" pitchFamily="49" charset="0"/>
              </a:rPr>
              <a:t>cpsr|spsr</a:t>
            </a:r>
            <a:r>
              <a:rPr lang="en-US" dirty="0" smtClean="0">
                <a:solidFill>
                  <a:srgbClr val="0070C0"/>
                </a:solidFill>
                <a:latin typeface="Consolas" pitchFamily="49" charset="0"/>
                <a:cs typeface="Consolas" pitchFamily="49" charset="0"/>
              </a:rPr>
              <a:t>&gt;_&lt;fields&gt;,#immediate</a:t>
            </a:r>
          </a:p>
          <a:p>
            <a:pPr lvl="1">
              <a:lnSpc>
                <a:spcPct val="110000"/>
              </a:lnSpc>
            </a:pPr>
            <a:r>
              <a:rPr lang="en-US" sz="2200" dirty="0" err="1" smtClean="0">
                <a:latin typeface="Consolas" pitchFamily="49" charset="0"/>
                <a:ea typeface="+mn-ea"/>
                <a:cs typeface="Consolas" pitchFamily="49" charset="0"/>
              </a:rPr>
              <a:t>psr</a:t>
            </a:r>
            <a:r>
              <a:rPr lang="en-US" sz="2200" dirty="0" smtClean="0">
                <a:latin typeface="Consolas" pitchFamily="49" charset="0"/>
                <a:ea typeface="+mn-ea"/>
                <a:cs typeface="Consolas" pitchFamily="49" charset="0"/>
              </a:rPr>
              <a:t>[</a:t>
            </a:r>
            <a:r>
              <a:rPr lang="en-US" sz="2200" dirty="0" err="1" smtClean="0">
                <a:latin typeface="Consolas" pitchFamily="49" charset="0"/>
                <a:ea typeface="+mn-ea"/>
                <a:cs typeface="Consolas" pitchFamily="49" charset="0"/>
              </a:rPr>
              <a:t>ﬁeld</a:t>
            </a:r>
            <a:r>
              <a:rPr lang="en-US" sz="2200" dirty="0" smtClean="0">
                <a:latin typeface="Consolas" pitchFamily="49" charset="0"/>
                <a:ea typeface="+mn-ea"/>
                <a:cs typeface="Consolas" pitchFamily="49" charset="0"/>
              </a:rPr>
              <a:t>] = immediate</a:t>
            </a:r>
          </a:p>
          <a:p>
            <a:pPr>
              <a:lnSpc>
                <a:spcPct val="110000"/>
              </a:lnSpc>
            </a:pPr>
            <a:r>
              <a:rPr lang="en-US" dirty="0" smtClean="0"/>
              <a:t>&lt;fields&gt; can be any combination of control (c), extension (x), status (s), and </a:t>
            </a:r>
            <a:r>
              <a:rPr lang="en-US" dirty="0" err="1" smtClean="0"/>
              <a:t>ﬂags</a:t>
            </a:r>
            <a:r>
              <a:rPr lang="en-US" dirty="0" smtClean="0"/>
              <a:t> (f). These </a:t>
            </a:r>
            <a:r>
              <a:rPr lang="en-US" dirty="0" err="1" smtClean="0"/>
              <a:t>ﬁelds</a:t>
            </a:r>
            <a:r>
              <a:rPr lang="en-US" dirty="0" smtClean="0"/>
              <a:t> relate to particular byte regions in the </a:t>
            </a:r>
            <a:r>
              <a:rPr lang="en-US" dirty="0" err="1" smtClean="0"/>
              <a:t>psr</a:t>
            </a:r>
            <a:endParaRPr lang="en-US" dirty="0" smtClean="0"/>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Coprocessor instructions</a:t>
            </a:r>
            <a:endParaRPr lang="en-US" dirty="0"/>
          </a:p>
        </p:txBody>
      </p:sp>
      <p:sp>
        <p:nvSpPr>
          <p:cNvPr id="3" name="Text Placeholder 2"/>
          <p:cNvSpPr>
            <a:spLocks noGrp="1"/>
          </p:cNvSpPr>
          <p:nvPr>
            <p:ph type="body" sz="quarter" idx="10"/>
          </p:nvPr>
        </p:nvSpPr>
        <p:spPr/>
        <p:txBody>
          <a:bodyPr/>
          <a:lstStyle/>
          <a:p>
            <a:r>
              <a:rPr lang="en-US" dirty="0" smtClean="0"/>
              <a:t>An ARM co-processor is an external chip (or chips), connected to the ARM data and control buses</a:t>
            </a:r>
          </a:p>
          <a:p>
            <a:r>
              <a:rPr lang="en-US" dirty="0" smtClean="0"/>
              <a:t>Co-processor </a:t>
            </a:r>
            <a:r>
              <a:rPr lang="en-US" dirty="0" smtClean="0"/>
              <a:t>instructions are used to extend the instruction set. </a:t>
            </a:r>
          </a:p>
          <a:p>
            <a:pPr lvl="1"/>
            <a:r>
              <a:rPr lang="en-US" dirty="0" smtClean="0"/>
              <a:t>instructions are </a:t>
            </a:r>
            <a:r>
              <a:rPr lang="en-US" dirty="0" smtClean="0"/>
              <a:t>co-processor </a:t>
            </a:r>
            <a:r>
              <a:rPr lang="en-US" dirty="0" err="1" smtClean="0"/>
              <a:t>speciﬁc</a:t>
            </a:r>
            <a:endParaRPr lang="en-US" dirty="0" smtClean="0"/>
          </a:p>
          <a:p>
            <a:r>
              <a:rPr lang="en-US" dirty="0" smtClean="0"/>
              <a:t>A </a:t>
            </a:r>
            <a:r>
              <a:rPr lang="en-US" dirty="0" smtClean="0"/>
              <a:t>co-processor </a:t>
            </a:r>
            <a:r>
              <a:rPr lang="en-US" dirty="0" smtClean="0"/>
              <a:t>can either provide additional computation capability or be used to control the memory subsystem including caches and memory </a:t>
            </a:r>
            <a:r>
              <a:rPr lang="en-US" dirty="0" smtClean="0"/>
              <a:t>management</a:t>
            </a:r>
          </a:p>
          <a:p>
            <a:r>
              <a:rPr lang="en-US" dirty="0" smtClean="0"/>
              <a:t>ARM </a:t>
            </a:r>
            <a:r>
              <a:rPr lang="en-US" dirty="0" smtClean="0"/>
              <a:t>treats </a:t>
            </a:r>
            <a:r>
              <a:rPr lang="en-US" dirty="0" smtClean="0"/>
              <a:t>all undefined instructions as possible co-processor </a:t>
            </a:r>
            <a:r>
              <a:rPr lang="en-US" dirty="0" smtClean="0"/>
              <a:t>ones</a:t>
            </a:r>
          </a:p>
          <a:p>
            <a:r>
              <a:rPr lang="en-US" dirty="0" smtClean="0"/>
              <a:t>An Instruction causes an Undefined Instruction Exception if no co-processor accepts the instruction</a:t>
            </a:r>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ARM Instruction Set</a:t>
            </a:r>
            <a:endParaRPr lang="en-US"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Coprocessor Instruction Format</a:t>
            </a:r>
            <a:endParaRPr lang="en-US" dirty="0"/>
          </a:p>
        </p:txBody>
      </p:sp>
      <p:sp>
        <p:nvSpPr>
          <p:cNvPr id="3" name="Text Placeholder 2"/>
          <p:cNvSpPr>
            <a:spLocks noGrp="1"/>
          </p:cNvSpPr>
          <p:nvPr>
            <p:ph type="body" sz="quarter" idx="10"/>
          </p:nvPr>
        </p:nvSpPr>
        <p:spPr/>
        <p:txBody>
          <a:bodyPr>
            <a:normAutofit/>
          </a:bodyPr>
          <a:lstStyle/>
          <a:p>
            <a:r>
              <a:rPr lang="en-US" sz="1900" b="1" dirty="0" smtClean="0">
                <a:solidFill>
                  <a:srgbClr val="0070C0"/>
                </a:solidFill>
                <a:latin typeface="Consolas" pitchFamily="49" charset="0"/>
                <a:cs typeface="Consolas" pitchFamily="49" charset="0"/>
              </a:rPr>
              <a:t>&lt;</a:t>
            </a:r>
            <a:r>
              <a:rPr lang="en-US" sz="1900" b="1" dirty="0" smtClean="0">
                <a:solidFill>
                  <a:srgbClr val="0070C0"/>
                </a:solidFill>
                <a:latin typeface="Consolas" pitchFamily="49" charset="0"/>
                <a:cs typeface="Consolas" pitchFamily="49" charset="0"/>
              </a:rPr>
              <a:t>MRC|MCR&gt;{&lt;</a:t>
            </a:r>
            <a:r>
              <a:rPr lang="en-US" sz="1900" b="1" dirty="0" err="1" smtClean="0">
                <a:solidFill>
                  <a:srgbClr val="0070C0"/>
                </a:solidFill>
                <a:latin typeface="Consolas" pitchFamily="49" charset="0"/>
                <a:cs typeface="Consolas" pitchFamily="49" charset="0"/>
              </a:rPr>
              <a:t>cond</a:t>
            </a:r>
            <a:r>
              <a:rPr lang="en-US" sz="1900" b="1" dirty="0" smtClean="0">
                <a:solidFill>
                  <a:srgbClr val="0070C0"/>
                </a:solidFill>
                <a:latin typeface="Consolas" pitchFamily="49" charset="0"/>
                <a:cs typeface="Consolas" pitchFamily="49" charset="0"/>
              </a:rPr>
              <a:t>&gt;} cp, opcode1, Rd, </a:t>
            </a:r>
            <a:r>
              <a:rPr lang="en-US" sz="1900" b="1" dirty="0" err="1" smtClean="0">
                <a:solidFill>
                  <a:srgbClr val="0070C0"/>
                </a:solidFill>
                <a:latin typeface="Consolas" pitchFamily="49" charset="0"/>
                <a:cs typeface="Consolas" pitchFamily="49" charset="0"/>
              </a:rPr>
              <a:t>Cn</a:t>
            </a:r>
            <a:r>
              <a:rPr lang="en-US" sz="1900" b="1" dirty="0" smtClean="0">
                <a:solidFill>
                  <a:srgbClr val="0070C0"/>
                </a:solidFill>
                <a:latin typeface="Consolas" pitchFamily="49" charset="0"/>
                <a:cs typeface="Consolas" pitchFamily="49" charset="0"/>
              </a:rPr>
              <a:t>, Cm {, opcode2}</a:t>
            </a:r>
          </a:p>
          <a:p>
            <a:pPr lvl="1"/>
            <a:r>
              <a:rPr lang="en-US" dirty="0" smtClean="0">
                <a:solidFill>
                  <a:schemeClr val="tx1"/>
                </a:solidFill>
                <a:cs typeface="Consolas" pitchFamily="49" charset="0"/>
              </a:rPr>
              <a:t>coprocessor register transfer—move data to/from coprocessor registers</a:t>
            </a:r>
          </a:p>
          <a:p>
            <a:pPr lvl="1"/>
            <a:r>
              <a:rPr lang="en-US" dirty="0" smtClean="0">
                <a:solidFill>
                  <a:srgbClr val="0070C0"/>
                </a:solidFill>
                <a:latin typeface="Consolas" pitchFamily="49" charset="0"/>
                <a:cs typeface="Consolas" pitchFamily="49" charset="0"/>
              </a:rPr>
              <a:t>cp</a:t>
            </a:r>
            <a:r>
              <a:rPr lang="en-US" dirty="0" smtClean="0">
                <a:solidFill>
                  <a:schemeClr val="tx1"/>
                </a:solidFill>
                <a:cs typeface="Consolas" pitchFamily="49" charset="0"/>
              </a:rPr>
              <a:t> </a:t>
            </a:r>
            <a:r>
              <a:rPr lang="en-US" dirty="0" err="1" smtClean="0">
                <a:solidFill>
                  <a:schemeClr val="tx1"/>
                </a:solidFill>
                <a:cs typeface="Consolas" pitchFamily="49" charset="0"/>
              </a:rPr>
              <a:t>ﬁeld</a:t>
            </a:r>
            <a:r>
              <a:rPr lang="en-US" dirty="0" smtClean="0">
                <a:solidFill>
                  <a:schemeClr val="tx1"/>
                </a:solidFill>
                <a:cs typeface="Consolas" pitchFamily="49" charset="0"/>
              </a:rPr>
              <a:t> represents the coprocessor</a:t>
            </a:r>
          </a:p>
          <a:p>
            <a:pPr lvl="2"/>
            <a:r>
              <a:rPr lang="en-US" dirty="0" smtClean="0">
                <a:solidFill>
                  <a:schemeClr val="tx1"/>
                </a:solidFill>
                <a:cs typeface="Consolas" pitchFamily="49" charset="0"/>
              </a:rPr>
              <a:t>number between p0 and p15. </a:t>
            </a:r>
          </a:p>
          <a:p>
            <a:pPr lvl="1"/>
            <a:r>
              <a:rPr lang="en-US" dirty="0" err="1" smtClean="0">
                <a:solidFill>
                  <a:srgbClr val="0070C0"/>
                </a:solidFill>
                <a:latin typeface="Consolas" pitchFamily="49" charset="0"/>
                <a:cs typeface="Consolas" pitchFamily="49" charset="0"/>
              </a:rPr>
              <a:t>opcode</a:t>
            </a:r>
            <a:r>
              <a:rPr lang="en-US" dirty="0" smtClean="0">
                <a:solidFill>
                  <a:schemeClr val="tx1"/>
                </a:solidFill>
                <a:cs typeface="Consolas" pitchFamily="49" charset="0"/>
              </a:rPr>
              <a:t> </a:t>
            </a:r>
            <a:r>
              <a:rPr lang="en-US" dirty="0" err="1" smtClean="0">
                <a:solidFill>
                  <a:schemeClr val="tx1"/>
                </a:solidFill>
                <a:cs typeface="Consolas" pitchFamily="49" charset="0"/>
              </a:rPr>
              <a:t>ﬁelds</a:t>
            </a:r>
            <a:r>
              <a:rPr lang="en-US" dirty="0" smtClean="0">
                <a:solidFill>
                  <a:schemeClr val="tx1"/>
                </a:solidFill>
                <a:cs typeface="Consolas" pitchFamily="49" charset="0"/>
              </a:rPr>
              <a:t> describe the operation to take place on the coprocessor. </a:t>
            </a:r>
          </a:p>
          <a:p>
            <a:pPr lvl="1"/>
            <a:r>
              <a:rPr lang="en-US" dirty="0" err="1" smtClean="0">
                <a:solidFill>
                  <a:srgbClr val="0070C0"/>
                </a:solidFill>
                <a:latin typeface="Consolas" pitchFamily="49" charset="0"/>
                <a:cs typeface="Consolas" pitchFamily="49" charset="0"/>
              </a:rPr>
              <a:t>Cn</a:t>
            </a:r>
            <a:r>
              <a:rPr lang="en-US" dirty="0" smtClean="0">
                <a:solidFill>
                  <a:schemeClr val="tx1"/>
                </a:solidFill>
                <a:cs typeface="Consolas" pitchFamily="49" charset="0"/>
              </a:rPr>
              <a:t> and</a:t>
            </a:r>
            <a:r>
              <a:rPr lang="en-US" dirty="0" smtClean="0">
                <a:solidFill>
                  <a:schemeClr val="tx1"/>
                </a:solidFill>
                <a:cs typeface="Consolas" pitchFamily="49" charset="0"/>
              </a:rPr>
              <a:t> </a:t>
            </a:r>
            <a:r>
              <a:rPr lang="en-US" dirty="0" smtClean="0">
                <a:solidFill>
                  <a:srgbClr val="0070C0"/>
                </a:solidFill>
                <a:latin typeface="Consolas" pitchFamily="49" charset="0"/>
                <a:cs typeface="Consolas" pitchFamily="49" charset="0"/>
              </a:rPr>
              <a:t>Cm</a:t>
            </a:r>
            <a:r>
              <a:rPr lang="en-US" dirty="0" smtClean="0">
                <a:solidFill>
                  <a:schemeClr val="tx1"/>
                </a:solidFill>
                <a:cs typeface="Consolas" pitchFamily="49" charset="0"/>
              </a:rPr>
              <a:t> </a:t>
            </a:r>
            <a:r>
              <a:rPr lang="en-US" dirty="0" err="1" smtClean="0">
                <a:solidFill>
                  <a:schemeClr val="tx1"/>
                </a:solidFill>
                <a:cs typeface="Consolas" pitchFamily="49" charset="0"/>
              </a:rPr>
              <a:t>ﬁelds</a:t>
            </a:r>
            <a:r>
              <a:rPr lang="en-US" dirty="0" smtClean="0">
                <a:solidFill>
                  <a:schemeClr val="tx1"/>
                </a:solidFill>
                <a:cs typeface="Consolas" pitchFamily="49" charset="0"/>
              </a:rPr>
              <a:t> </a:t>
            </a:r>
            <a:r>
              <a:rPr lang="en-US" dirty="0" smtClean="0">
                <a:solidFill>
                  <a:schemeClr val="tx1"/>
                </a:solidFill>
                <a:cs typeface="Consolas" pitchFamily="49" charset="0"/>
              </a:rPr>
              <a:t>describe registers within the coprocessor</a:t>
            </a:r>
            <a:r>
              <a:rPr lang="en-US" dirty="0" smtClean="0">
                <a:solidFill>
                  <a:schemeClr val="tx1"/>
                </a:solidFill>
                <a:cs typeface="Consolas" pitchFamily="49" charset="0"/>
              </a:rPr>
              <a:t>.</a:t>
            </a:r>
          </a:p>
          <a:p>
            <a:pPr lvl="1">
              <a:buNone/>
            </a:pPr>
            <a:endParaRPr lang="en-US" dirty="0" smtClean="0">
              <a:solidFill>
                <a:schemeClr val="tx1"/>
              </a:solidFill>
              <a:cs typeface="Consolas" pitchFamily="49" charset="0"/>
            </a:endParaRPr>
          </a:p>
          <a:p>
            <a:r>
              <a:rPr lang="en-US" dirty="0" smtClean="0">
                <a:solidFill>
                  <a:schemeClr val="tx1"/>
                </a:solidFill>
                <a:cs typeface="Consolas" pitchFamily="49" charset="0"/>
              </a:rPr>
              <a:t>Example: Clear the “V” bit in the system control register</a:t>
            </a:r>
            <a:endParaRPr lang="en-US" dirty="0" smtClean="0">
              <a:solidFill>
                <a:schemeClr val="tx1"/>
              </a:solidFill>
              <a:cs typeface="Consolas" pitchFamily="49" charset="0"/>
            </a:endParaRPr>
          </a:p>
          <a:p>
            <a:pPr lvl="1">
              <a:buNone/>
            </a:pPr>
            <a:r>
              <a:rPr lang="en-US" sz="1400" b="1" dirty="0" smtClean="0">
                <a:solidFill>
                  <a:srgbClr val="0070C0"/>
                </a:solidFill>
                <a:latin typeface="Consolas" pitchFamily="49" charset="0"/>
                <a:cs typeface="Consolas" pitchFamily="49" charset="0"/>
              </a:rPr>
              <a:t>MRC </a:t>
            </a:r>
            <a:r>
              <a:rPr lang="en-US" sz="1400" b="1" dirty="0" smtClean="0">
                <a:solidFill>
                  <a:srgbClr val="0070C0"/>
                </a:solidFill>
                <a:latin typeface="Consolas" pitchFamily="49" charset="0"/>
                <a:cs typeface="Consolas" pitchFamily="49" charset="0"/>
              </a:rPr>
              <a:t>p15, 0, r0, c1, c0, 0 </a:t>
            </a:r>
            <a:r>
              <a:rPr lang="en-US" sz="1400" b="1" dirty="0" smtClean="0">
                <a:solidFill>
                  <a:srgbClr val="0070C0"/>
                </a:solidFill>
                <a:latin typeface="Consolas" pitchFamily="49" charset="0"/>
                <a:cs typeface="Consolas" pitchFamily="49" charset="0"/>
              </a:rPr>
              <a:t>; Read CP15 System Control </a:t>
            </a:r>
            <a:r>
              <a:rPr lang="en-US" sz="1400" b="1" dirty="0" smtClean="0">
                <a:solidFill>
                  <a:srgbClr val="0070C0"/>
                </a:solidFill>
                <a:latin typeface="Consolas" pitchFamily="49" charset="0"/>
                <a:cs typeface="Consolas" pitchFamily="49" charset="0"/>
              </a:rPr>
              <a:t>Register</a:t>
            </a:r>
          </a:p>
          <a:p>
            <a:pPr lvl="1">
              <a:buNone/>
            </a:pPr>
            <a:r>
              <a:rPr lang="pt-BR" sz="1400" b="1" dirty="0" smtClean="0">
                <a:solidFill>
                  <a:srgbClr val="0070C0"/>
                </a:solidFill>
                <a:latin typeface="Consolas" pitchFamily="49" charset="0"/>
                <a:cs typeface="Consolas" pitchFamily="49" charset="0"/>
              </a:rPr>
              <a:t>BIC     </a:t>
            </a:r>
            <a:r>
              <a:rPr lang="pt-BR" sz="1400" b="1" dirty="0" smtClean="0">
                <a:solidFill>
                  <a:srgbClr val="0070C0"/>
                </a:solidFill>
                <a:latin typeface="Consolas" pitchFamily="49" charset="0"/>
                <a:cs typeface="Consolas" pitchFamily="49" charset="0"/>
              </a:rPr>
              <a:t>r0, #CR_V         </a:t>
            </a:r>
            <a:r>
              <a:rPr lang="pt-BR" sz="1400" b="1" dirty="0" smtClean="0">
                <a:solidFill>
                  <a:srgbClr val="0070C0"/>
                </a:solidFill>
                <a:latin typeface="Consolas" pitchFamily="49" charset="0"/>
                <a:cs typeface="Consolas" pitchFamily="49" charset="0"/>
              </a:rPr>
              <a:t>; </a:t>
            </a:r>
            <a:r>
              <a:rPr lang="pt-BR" sz="1400" b="1" dirty="0" smtClean="0">
                <a:solidFill>
                  <a:srgbClr val="0070C0"/>
                </a:solidFill>
                <a:latin typeface="Consolas" pitchFamily="49" charset="0"/>
                <a:cs typeface="Consolas" pitchFamily="49" charset="0"/>
              </a:rPr>
              <a:t>V = 0</a:t>
            </a:r>
            <a:endParaRPr lang="en-US" sz="1400" b="1" dirty="0" smtClean="0">
              <a:solidFill>
                <a:srgbClr val="0070C0"/>
              </a:solidFill>
              <a:latin typeface="Consolas" pitchFamily="49" charset="0"/>
              <a:cs typeface="Consolas" pitchFamily="49" charset="0"/>
            </a:endParaRPr>
          </a:p>
          <a:p>
            <a:pPr lvl="1">
              <a:buNone/>
            </a:pPr>
            <a:r>
              <a:rPr lang="en-US" sz="1400" b="1" dirty="0" smtClean="0">
                <a:solidFill>
                  <a:srgbClr val="0070C0"/>
                </a:solidFill>
                <a:latin typeface="Consolas" pitchFamily="49" charset="0"/>
                <a:cs typeface="Consolas" pitchFamily="49" charset="0"/>
              </a:rPr>
              <a:t>MCR p15</a:t>
            </a:r>
            <a:r>
              <a:rPr lang="en-US" sz="1400" b="1" dirty="0" smtClean="0">
                <a:solidFill>
                  <a:srgbClr val="0070C0"/>
                </a:solidFill>
                <a:latin typeface="Consolas" pitchFamily="49" charset="0"/>
                <a:cs typeface="Consolas" pitchFamily="49" charset="0"/>
              </a:rPr>
              <a:t>, 0, r0, c1, c0, 0 </a:t>
            </a:r>
            <a:r>
              <a:rPr lang="en-US" sz="1400" b="1" dirty="0" smtClean="0">
                <a:solidFill>
                  <a:srgbClr val="0070C0"/>
                </a:solidFill>
                <a:latin typeface="Consolas" pitchFamily="49" charset="0"/>
                <a:cs typeface="Consolas" pitchFamily="49" charset="0"/>
              </a:rPr>
              <a:t>; Write CP15 System Control Register</a:t>
            </a: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Synchronization Primitives</a:t>
            </a:r>
            <a:endParaRPr lang="en-US" dirty="0"/>
          </a:p>
        </p:txBody>
      </p:sp>
      <p:sp>
        <p:nvSpPr>
          <p:cNvPr id="3" name="Text Placeholder 2"/>
          <p:cNvSpPr>
            <a:spLocks noGrp="1"/>
          </p:cNvSpPr>
          <p:nvPr>
            <p:ph type="body" sz="quarter" idx="10"/>
          </p:nvPr>
        </p:nvSpPr>
        <p:spPr/>
        <p:txBody>
          <a:bodyPr>
            <a:normAutofit fontScale="92500" lnSpcReduction="20000"/>
          </a:bodyPr>
          <a:lstStyle/>
          <a:p>
            <a:r>
              <a:rPr lang="en-US" dirty="0" smtClean="0"/>
              <a:t>In a single processor system, synchronization can be achieved by disabling interrupts around critical sections</a:t>
            </a:r>
          </a:p>
          <a:p>
            <a:pPr>
              <a:buNone/>
            </a:pPr>
            <a:endParaRPr lang="en-US" dirty="0" smtClean="0"/>
          </a:p>
          <a:p>
            <a:r>
              <a:rPr lang="en-US" dirty="0" smtClean="0"/>
              <a:t>Not sufficient or efficient in multiprocessor systems</a:t>
            </a:r>
          </a:p>
          <a:p>
            <a:pPr lvl="1"/>
            <a:r>
              <a:rPr lang="en-US" dirty="0" smtClean="0"/>
              <a:t>require a </a:t>
            </a:r>
            <a:r>
              <a:rPr lang="en-US" dirty="0" err="1" smtClean="0"/>
              <a:t>mutex</a:t>
            </a:r>
            <a:r>
              <a:rPr lang="en-US" dirty="0" smtClean="0"/>
              <a:t> to be locked, or a semaphore to be modified, atomically across the whole system</a:t>
            </a:r>
          </a:p>
          <a:p>
            <a:pPr lvl="1"/>
            <a:r>
              <a:rPr lang="en-US" dirty="0" smtClean="0"/>
              <a:t>This might require the system to maintain global state that tracks active synchronization operations</a:t>
            </a:r>
          </a:p>
          <a:p>
            <a:pPr lvl="1">
              <a:buNone/>
            </a:pPr>
            <a:endParaRPr lang="en-US" dirty="0" smtClean="0"/>
          </a:p>
          <a:p>
            <a:r>
              <a:rPr lang="en-US" dirty="0" smtClean="0"/>
              <a:t>From ARMv6 synchronization can be achieved using the LDREX and STRREX instructions</a:t>
            </a:r>
          </a:p>
          <a:p>
            <a:pPr lvl="1"/>
            <a:r>
              <a:rPr lang="en-US" dirty="0" smtClean="0"/>
              <a:t>These instructions utilize ARM’s hardware support for synchronization, i.e. </a:t>
            </a:r>
            <a:r>
              <a:rPr lang="en-US" i="1" dirty="0" smtClean="0"/>
              <a:t>Exclusive Monitors</a:t>
            </a:r>
          </a:p>
          <a:p>
            <a:pPr lvl="1">
              <a:buNone/>
            </a:pPr>
            <a:endParaRPr lang="en-US" i="1" dirty="0" smtClean="0"/>
          </a:p>
          <a:p>
            <a:r>
              <a:rPr lang="en-US" dirty="0" smtClean="0"/>
              <a:t>Prior to ARMv6 the SWP and SWPB instructions were used</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LDREX and STREX</a:t>
            </a:r>
            <a:endParaRPr lang="en-US" dirty="0"/>
          </a:p>
        </p:txBody>
      </p:sp>
      <p:sp>
        <p:nvSpPr>
          <p:cNvPr id="3" name="Text Placeholder 2"/>
          <p:cNvSpPr>
            <a:spLocks noGrp="1"/>
          </p:cNvSpPr>
          <p:nvPr>
            <p:ph type="body" sz="quarter" idx="10"/>
          </p:nvPr>
        </p:nvSpPr>
        <p:spPr/>
        <p:txBody>
          <a:bodyPr>
            <a:normAutofit fontScale="85000" lnSpcReduction="10000"/>
          </a:bodyPr>
          <a:lstStyle/>
          <a:p>
            <a:r>
              <a:rPr lang="en-US" dirty="0" smtClean="0"/>
              <a:t>LDREX instruction loads a word from memory, initializing the state of the exclusive monitor(s) to track the synchronization operation</a:t>
            </a:r>
          </a:p>
          <a:p>
            <a:pPr lvl="1"/>
            <a:r>
              <a:rPr lang="en-US" dirty="0" smtClean="0">
                <a:latin typeface="Consolas" pitchFamily="49" charset="0"/>
                <a:cs typeface="Consolas" pitchFamily="49" charset="0"/>
              </a:rPr>
              <a:t>LDREX r1, [r0]</a:t>
            </a:r>
          </a:p>
          <a:p>
            <a:pPr lvl="1"/>
            <a:r>
              <a:rPr lang="en-US" dirty="0" smtClean="0"/>
              <a:t>performs a Load-Exclusive from the address in </a:t>
            </a:r>
            <a:r>
              <a:rPr lang="en-US" sz="1600" dirty="0" smtClean="0"/>
              <a:t>r0</a:t>
            </a:r>
            <a:r>
              <a:rPr lang="en-US" dirty="0" smtClean="0"/>
              <a:t>, places the value into </a:t>
            </a:r>
            <a:r>
              <a:rPr lang="en-US" sz="1600" dirty="0" smtClean="0"/>
              <a:t>r1 </a:t>
            </a:r>
            <a:r>
              <a:rPr lang="en-US" dirty="0" smtClean="0"/>
              <a:t>and updates the exclusive monitor</a:t>
            </a:r>
          </a:p>
          <a:p>
            <a:pPr lvl="1">
              <a:buNone/>
            </a:pPr>
            <a:endParaRPr lang="en-US" dirty="0" smtClean="0"/>
          </a:p>
          <a:p>
            <a:r>
              <a:rPr lang="en-US" dirty="0" smtClean="0"/>
              <a:t>The STREX instruction performs a conditional store of a word to memory. </a:t>
            </a:r>
          </a:p>
          <a:p>
            <a:pPr lvl="1"/>
            <a:r>
              <a:rPr lang="en-US" dirty="0" smtClean="0"/>
              <a:t>If the exclusive monitor permit the store, the operation updates the memory location and returns the value 0 in the destination register, indicating that the operation succeeded. </a:t>
            </a:r>
          </a:p>
          <a:p>
            <a:pPr lvl="1"/>
            <a:r>
              <a:rPr lang="en-US" dirty="0" smtClean="0"/>
              <a:t>If the exclusive monitor do not permit the store, the operation does not update the memory location and returns the value 1 in the destination register</a:t>
            </a:r>
          </a:p>
          <a:p>
            <a:pPr lvl="1"/>
            <a:r>
              <a:rPr lang="en-US" dirty="0" smtClean="0"/>
              <a:t>makes it possible to implement conditional execution paths based on the success or failure of the memory operation</a:t>
            </a: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Exclusive Monitors</a:t>
            </a:r>
            <a:endParaRPr lang="en-US" dirty="0"/>
          </a:p>
        </p:txBody>
      </p:sp>
      <p:sp>
        <p:nvSpPr>
          <p:cNvPr id="3" name="Text Placeholder 2"/>
          <p:cNvSpPr>
            <a:spLocks noGrp="1"/>
          </p:cNvSpPr>
          <p:nvPr>
            <p:ph type="body" sz="quarter" idx="10"/>
          </p:nvPr>
        </p:nvSpPr>
        <p:spPr/>
        <p:txBody>
          <a:bodyPr/>
          <a:lstStyle/>
          <a:p>
            <a:r>
              <a:rPr lang="en-US" dirty="0" smtClean="0"/>
              <a:t>State machine with the possible states</a:t>
            </a:r>
          </a:p>
          <a:p>
            <a:pPr lvl="1"/>
            <a:r>
              <a:rPr lang="en-US" dirty="0" smtClean="0"/>
              <a:t>Open</a:t>
            </a:r>
          </a:p>
          <a:p>
            <a:pPr lvl="1"/>
            <a:r>
              <a:rPr lang="en-US" dirty="0" smtClean="0"/>
              <a:t>Exclusive</a:t>
            </a:r>
          </a:p>
          <a:p>
            <a:pPr lvl="1"/>
            <a:endParaRPr lang="en-US" dirty="0" smtClean="0"/>
          </a:p>
          <a:p>
            <a:r>
              <a:rPr lang="en-US" dirty="0" smtClean="0"/>
              <a:t>A Load-Exclusive operation updates the monitors to exclusive state.</a:t>
            </a:r>
          </a:p>
          <a:p>
            <a:pPr>
              <a:buNone/>
            </a:pPr>
            <a:endParaRPr lang="en-US" dirty="0" smtClean="0"/>
          </a:p>
          <a:p>
            <a:r>
              <a:rPr lang="en-US" dirty="0" smtClean="0"/>
              <a:t>A Store-Exclusive operation accesses the monitor to determine whether it can complete successfully. </a:t>
            </a:r>
          </a:p>
          <a:p>
            <a:pPr lvl="1"/>
            <a:r>
              <a:rPr lang="en-US" dirty="0" smtClean="0"/>
              <a:t>A Store-Exclusive can succeed only if all accessed exclusive monitors are in the exclusive state.</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 of Order Execution</a:t>
            </a:r>
            <a:endParaRPr lang="en-US" dirty="0"/>
          </a:p>
        </p:txBody>
      </p:sp>
      <p:sp>
        <p:nvSpPr>
          <p:cNvPr id="3" name="Text Placeholder 2"/>
          <p:cNvSpPr>
            <a:spLocks noGrp="1"/>
          </p:cNvSpPr>
          <p:nvPr>
            <p:ph type="body" sz="quarter" idx="10"/>
          </p:nvPr>
        </p:nvSpPr>
        <p:spPr/>
        <p:txBody>
          <a:bodyPr/>
          <a:lstStyle/>
          <a:p>
            <a:r>
              <a:rPr lang="en-US" dirty="0" smtClean="0"/>
              <a:t>ARM v6/v7 processors can optimize the order of instruction execution and data accesses</a:t>
            </a:r>
          </a:p>
          <a:p>
            <a:pPr lvl="1"/>
            <a:r>
              <a:rPr lang="en-US" dirty="0" smtClean="0">
                <a:latin typeface="Consolas" pitchFamily="49" charset="0"/>
                <a:cs typeface="Consolas" pitchFamily="49" charset="0"/>
              </a:rPr>
              <a:t>LDR r0, [r1] ; </a:t>
            </a:r>
            <a:r>
              <a:rPr lang="en-US" sz="1800" dirty="0" smtClean="0">
                <a:solidFill>
                  <a:srgbClr val="0070C0"/>
                </a:solidFill>
              </a:rPr>
              <a:t>Load from Normal/Cacheable memory leads to a </a:t>
            </a:r>
          </a:p>
          <a:p>
            <a:pPr lvl="1">
              <a:buNone/>
            </a:pPr>
            <a:r>
              <a:rPr lang="en-US" sz="1800" dirty="0" smtClean="0">
                <a:solidFill>
                  <a:srgbClr val="0070C0"/>
                </a:solidFill>
              </a:rPr>
              <a:t>				cache miss</a:t>
            </a:r>
          </a:p>
          <a:p>
            <a:pPr lvl="1"/>
            <a:r>
              <a:rPr lang="en-US" dirty="0" smtClean="0">
                <a:latin typeface="Consolas" pitchFamily="49" charset="0"/>
                <a:cs typeface="Consolas" pitchFamily="49" charset="0"/>
              </a:rPr>
              <a:t>STR r2, [r3] ; </a:t>
            </a:r>
            <a:r>
              <a:rPr lang="en-US" sz="1800" dirty="0" smtClean="0">
                <a:solidFill>
                  <a:srgbClr val="0070C0"/>
                </a:solidFill>
              </a:rPr>
              <a:t>Store to Normal/Non-cacheable memory</a:t>
            </a:r>
          </a:p>
          <a:p>
            <a:pPr lvl="1">
              <a:buNone/>
            </a:pPr>
            <a:endParaRPr lang="en-US" sz="1800" dirty="0" smtClean="0">
              <a:solidFill>
                <a:srgbClr val="0070C0"/>
              </a:solidFill>
            </a:endParaRPr>
          </a:p>
          <a:p>
            <a:r>
              <a:rPr lang="en-US" dirty="0" smtClean="0"/>
              <a:t>cache </a:t>
            </a:r>
            <a:r>
              <a:rPr lang="en-US" dirty="0" err="1" smtClean="0"/>
              <a:t>linefill</a:t>
            </a:r>
            <a:r>
              <a:rPr lang="en-US" dirty="0" smtClean="0"/>
              <a:t> typically takes many cycles to complete, </a:t>
            </a:r>
          </a:p>
          <a:p>
            <a:r>
              <a:rPr lang="en-US" dirty="0" smtClean="0"/>
              <a:t>v6/v7 based processors can recognize that the next instruction does not depend on the result of the load (in register r0) and </a:t>
            </a:r>
          </a:p>
          <a:p>
            <a:r>
              <a:rPr lang="en-US" dirty="0" smtClean="0"/>
              <a:t>can execute the store instruction before the load instruction completes</a:t>
            </a:r>
            <a:endParaRPr lang="en-US" dirty="0">
              <a:solidFill>
                <a:srgbClr val="0070C0"/>
              </a:solidFill>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Barriers</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t>In some circumstances such behavior is undesirable and can lead to unintended program behavior</a:t>
            </a:r>
          </a:p>
          <a:p>
            <a:r>
              <a:rPr lang="en-US" dirty="0" smtClean="0"/>
              <a:t>In such situations it is necessary to insert barrier instructions into code</a:t>
            </a:r>
          </a:p>
          <a:p>
            <a:r>
              <a:rPr lang="en-US" b="1" dirty="0" smtClean="0"/>
              <a:t>Data Synchronization Barrier (DSB): </a:t>
            </a:r>
            <a:r>
              <a:rPr lang="en-US" dirty="0" smtClean="0"/>
              <a:t>completes when all instructions before this instruction complete.</a:t>
            </a:r>
            <a:endParaRPr lang="en-US" b="1" dirty="0" smtClean="0"/>
          </a:p>
          <a:p>
            <a:r>
              <a:rPr lang="en-US" b="1" dirty="0" smtClean="0"/>
              <a:t>Data Memory Barrier (DMB):</a:t>
            </a:r>
            <a:r>
              <a:rPr lang="en-US" dirty="0" smtClean="0"/>
              <a:t> ensures that all explicit memory accesses before the DMB instruction complete before any explicit memory accesses after the DMB instruction start.</a:t>
            </a:r>
          </a:p>
          <a:p>
            <a:r>
              <a:rPr lang="en-US" b="1" dirty="0" smtClean="0"/>
              <a:t>Instruction Synchronization Barrier (ISB):</a:t>
            </a:r>
            <a:r>
              <a:rPr lang="en-US" dirty="0" smtClean="0"/>
              <a:t> flushes the pipeline in the processor, so that all instructions following the ISB are fetched from cache or memory, after the ISB has been completed.</a:t>
            </a:r>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Barriers Use Case 1: </a:t>
            </a:r>
            <a:r>
              <a:rPr lang="en-US" dirty="0" err="1" smtClean="0"/>
              <a:t>Mutex</a:t>
            </a:r>
            <a:endParaRPr lang="en-US" dirty="0"/>
          </a:p>
        </p:txBody>
      </p:sp>
      <p:sp>
        <p:nvSpPr>
          <p:cNvPr id="3" name="Text Placeholder 2"/>
          <p:cNvSpPr>
            <a:spLocks noGrp="1"/>
          </p:cNvSpPr>
          <p:nvPr>
            <p:ph type="body" sz="quarter" idx="10"/>
          </p:nvPr>
        </p:nvSpPr>
        <p:spPr/>
        <p:txBody>
          <a:bodyPr/>
          <a:lstStyle/>
          <a:p>
            <a:r>
              <a:rPr lang="en-US" dirty="0" smtClean="0"/>
              <a:t>DMB required between acquiring a </a:t>
            </a:r>
            <a:r>
              <a:rPr lang="en-US" dirty="0" err="1" smtClean="0"/>
              <a:t>mutex</a:t>
            </a:r>
            <a:r>
              <a:rPr lang="en-US" dirty="0" smtClean="0"/>
              <a:t> and accessing the resource it protects</a:t>
            </a:r>
          </a:p>
          <a:p>
            <a:r>
              <a:rPr lang="en-US" dirty="0" smtClean="0"/>
              <a:t>Also before making resource available.</a:t>
            </a:r>
          </a:p>
          <a:p>
            <a:pPr>
              <a:buNone/>
            </a:pPr>
            <a:endParaRPr lang="en-US" dirty="0" smtClean="0"/>
          </a:p>
          <a:p>
            <a:r>
              <a:rPr lang="en-US" dirty="0" smtClean="0"/>
              <a:t>Example:</a:t>
            </a:r>
          </a:p>
          <a:p>
            <a:pPr lvl="1"/>
            <a:r>
              <a:rPr lang="en-US" dirty="0" err="1" smtClean="0">
                <a:solidFill>
                  <a:srgbClr val="0070C0"/>
                </a:solidFill>
                <a:latin typeface="Consolas" pitchFamily="49" charset="0"/>
                <a:cs typeface="Consolas" pitchFamily="49" charset="0"/>
              </a:rPr>
              <a:t>lock_mutex</a:t>
            </a:r>
            <a:r>
              <a:rPr lang="en-US" dirty="0" smtClean="0"/>
              <a:t> acquires a </a:t>
            </a:r>
            <a:r>
              <a:rPr lang="en-US" dirty="0" err="1" smtClean="0"/>
              <a:t>mutex</a:t>
            </a:r>
            <a:r>
              <a:rPr lang="en-US" dirty="0" smtClean="0"/>
              <a:t>, blocking indefinitely until it acquires it. If blocked, it waits for an event (</a:t>
            </a:r>
            <a:r>
              <a:rPr lang="en-US" dirty="0" smtClean="0">
                <a:solidFill>
                  <a:srgbClr val="0070C0"/>
                </a:solidFill>
                <a:latin typeface="Consolas" pitchFamily="49" charset="0"/>
                <a:cs typeface="Consolas" pitchFamily="49" charset="0"/>
              </a:rPr>
              <a:t>WFE</a:t>
            </a:r>
            <a:r>
              <a:rPr lang="en-US" dirty="0" smtClean="0"/>
              <a:t>) before retrying</a:t>
            </a:r>
          </a:p>
          <a:p>
            <a:pPr lvl="1"/>
            <a:r>
              <a:rPr lang="en-US" dirty="0" err="1" smtClean="0">
                <a:solidFill>
                  <a:srgbClr val="0070C0"/>
                </a:solidFill>
                <a:latin typeface="Consolas" pitchFamily="49" charset="0"/>
                <a:cs typeface="Consolas" pitchFamily="49" charset="0"/>
              </a:rPr>
              <a:t>unlock_mutex</a:t>
            </a:r>
            <a:r>
              <a:rPr lang="en-US" dirty="0" smtClean="0"/>
              <a:t> releases a </a:t>
            </a:r>
            <a:r>
              <a:rPr lang="en-US" dirty="0" err="1" smtClean="0"/>
              <a:t>mutex</a:t>
            </a:r>
            <a:r>
              <a:rPr lang="en-US" dirty="0" smtClean="0"/>
              <a:t>, and sends an event (</a:t>
            </a:r>
            <a:r>
              <a:rPr lang="en-US" dirty="0" smtClean="0">
                <a:solidFill>
                  <a:srgbClr val="0070C0"/>
                </a:solidFill>
                <a:latin typeface="Consolas" pitchFamily="49" charset="0"/>
                <a:cs typeface="Consolas" pitchFamily="49" charset="0"/>
              </a:rPr>
              <a:t>SEV</a:t>
            </a:r>
            <a:r>
              <a:rPr lang="en-US" dirty="0" smtClean="0"/>
              <a:t>) to notify waiting processes or processors of the change</a:t>
            </a:r>
          </a:p>
          <a:p>
            <a:pPr lvl="2"/>
            <a:r>
              <a:rPr lang="en-US" sz="2000" dirty="0" smtClean="0">
                <a:solidFill>
                  <a:srgbClr val="0070C0"/>
                </a:solidFill>
                <a:latin typeface="Consolas" pitchFamily="49" charset="0"/>
                <a:cs typeface="Consolas" pitchFamily="49" charset="0"/>
              </a:rPr>
              <a:t>DSB</a:t>
            </a:r>
            <a:r>
              <a:rPr lang="en-US" dirty="0" smtClean="0"/>
              <a:t> ensures that the update to the synchronization variable is visible to all processors before </a:t>
            </a:r>
            <a:r>
              <a:rPr lang="en-US" sz="2000" dirty="0" smtClean="0">
                <a:solidFill>
                  <a:srgbClr val="0070C0"/>
                </a:solidFill>
                <a:latin typeface="Consolas" pitchFamily="49" charset="0"/>
                <a:cs typeface="Consolas" pitchFamily="49" charset="0"/>
              </a:rPr>
              <a:t>SEV </a:t>
            </a:r>
            <a:r>
              <a:rPr lang="en-US" dirty="0" smtClean="0"/>
              <a:t>is executed</a:t>
            </a:r>
            <a:endParaRPr lang="en-US" dirty="0"/>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Mutex</a:t>
            </a:r>
            <a:r>
              <a:rPr lang="en-US" dirty="0" smtClean="0"/>
              <a:t> Example</a:t>
            </a:r>
            <a:endParaRPr lang="en-US" dirty="0"/>
          </a:p>
        </p:txBody>
      </p:sp>
      <p:sp>
        <p:nvSpPr>
          <p:cNvPr id="3" name="Text Placeholder 2"/>
          <p:cNvSpPr>
            <a:spLocks noGrp="1"/>
          </p:cNvSpPr>
          <p:nvPr>
            <p:ph type="body" sz="quarter" idx="10"/>
          </p:nvPr>
        </p:nvSpPr>
        <p:spPr/>
        <p:txBody>
          <a:bodyPr>
            <a:normAutofit fontScale="47500" lnSpcReduction="20000"/>
          </a:bodyPr>
          <a:lstStyle/>
          <a:p>
            <a:pPr lvl="1">
              <a:buNone/>
            </a:pPr>
            <a:r>
              <a:rPr lang="en-US" b="1" dirty="0" smtClean="0">
                <a:latin typeface="Consolas" pitchFamily="49" charset="0"/>
                <a:cs typeface="Consolas" pitchFamily="49" charset="0"/>
              </a:rPr>
              <a:t>	LOCKED EQU 1</a:t>
            </a:r>
          </a:p>
          <a:p>
            <a:pPr lvl="1">
              <a:buNone/>
            </a:pPr>
            <a:r>
              <a:rPr lang="en-US" b="1" dirty="0" smtClean="0">
                <a:latin typeface="Consolas" pitchFamily="49" charset="0"/>
                <a:cs typeface="Consolas" pitchFamily="49" charset="0"/>
              </a:rPr>
              <a:t>	UNLOCKED EQU 0</a:t>
            </a:r>
          </a:p>
          <a:p>
            <a:pPr>
              <a:buNone/>
            </a:pPr>
            <a:r>
              <a:rPr lang="en-US" b="1" dirty="0" err="1" smtClean="0">
                <a:latin typeface="Consolas" pitchFamily="49" charset="0"/>
                <a:cs typeface="Consolas" pitchFamily="49" charset="0"/>
              </a:rPr>
              <a:t>lock_mutex</a:t>
            </a:r>
            <a:endParaRPr lang="en-US" b="1" dirty="0" smtClean="0">
              <a:latin typeface="Consolas" pitchFamily="49" charset="0"/>
              <a:cs typeface="Consolas" pitchFamily="49" charset="0"/>
            </a:endParaRPr>
          </a:p>
          <a:p>
            <a:pPr lvl="1">
              <a:buNone/>
            </a:pPr>
            <a:r>
              <a:rPr lang="en-US" b="1" dirty="0" smtClean="0">
                <a:latin typeface="Consolas" pitchFamily="49" charset="0"/>
                <a:cs typeface="Consolas" pitchFamily="49" charset="0"/>
              </a:rPr>
              <a:t>	; Is </a:t>
            </a:r>
            <a:r>
              <a:rPr lang="en-US" b="1" dirty="0" err="1" smtClean="0">
                <a:latin typeface="Consolas" pitchFamily="49" charset="0"/>
                <a:cs typeface="Consolas" pitchFamily="49" charset="0"/>
              </a:rPr>
              <a:t>mutex</a:t>
            </a:r>
            <a:r>
              <a:rPr lang="en-US" b="1" dirty="0" smtClean="0">
                <a:latin typeface="Consolas" pitchFamily="49" charset="0"/>
                <a:cs typeface="Consolas" pitchFamily="49" charset="0"/>
              </a:rPr>
              <a:t> locked?</a:t>
            </a:r>
          </a:p>
          <a:p>
            <a:pPr lvl="1">
              <a:buNone/>
            </a:pPr>
            <a:r>
              <a:rPr lang="en-US" sz="2100" b="1" dirty="0" smtClean="0">
                <a:latin typeface="Consolas" pitchFamily="49" charset="0"/>
                <a:cs typeface="Consolas" pitchFamily="49" charset="0"/>
              </a:rPr>
              <a:t>	LDREX r1, [r0]	 ; Check if locked</a:t>
            </a:r>
          </a:p>
          <a:p>
            <a:pPr lvl="1">
              <a:buNone/>
            </a:pPr>
            <a:r>
              <a:rPr lang="en-US" sz="2100" b="1" dirty="0" smtClean="0">
                <a:latin typeface="Consolas" pitchFamily="49" charset="0"/>
                <a:cs typeface="Consolas" pitchFamily="49" charset="0"/>
              </a:rPr>
              <a:t>	CMP r1, #LOCKED	 ; Compare with "locked"</a:t>
            </a:r>
          </a:p>
          <a:p>
            <a:pPr lvl="1">
              <a:buNone/>
            </a:pPr>
            <a:r>
              <a:rPr lang="en-US" sz="2100" b="1" dirty="0" smtClean="0">
                <a:latin typeface="Consolas" pitchFamily="49" charset="0"/>
                <a:cs typeface="Consolas" pitchFamily="49" charset="0"/>
              </a:rPr>
              <a:t>	</a:t>
            </a:r>
            <a:r>
              <a:rPr lang="en-US" sz="2100" b="1" dirty="0" smtClean="0">
                <a:solidFill>
                  <a:srgbClr val="0070C0"/>
                </a:solidFill>
                <a:latin typeface="Consolas" pitchFamily="49" charset="0"/>
                <a:cs typeface="Consolas" pitchFamily="49" charset="0"/>
              </a:rPr>
              <a:t>WFEEQ 		 ; </a:t>
            </a:r>
            <a:r>
              <a:rPr lang="en-US" sz="2100" b="1" dirty="0" err="1" smtClean="0">
                <a:solidFill>
                  <a:srgbClr val="0070C0"/>
                </a:solidFill>
                <a:latin typeface="Consolas" pitchFamily="49" charset="0"/>
                <a:cs typeface="Consolas" pitchFamily="49" charset="0"/>
              </a:rPr>
              <a:t>Mutex</a:t>
            </a:r>
            <a:r>
              <a:rPr lang="en-US" sz="2100" b="1" dirty="0" smtClean="0">
                <a:solidFill>
                  <a:srgbClr val="0070C0"/>
                </a:solidFill>
                <a:latin typeface="Consolas" pitchFamily="49" charset="0"/>
                <a:cs typeface="Consolas" pitchFamily="49" charset="0"/>
              </a:rPr>
              <a:t> is locked, go into standby</a:t>
            </a:r>
          </a:p>
          <a:p>
            <a:pPr lvl="1">
              <a:buNone/>
            </a:pPr>
            <a:r>
              <a:rPr lang="en-US" sz="2100" b="1" dirty="0" smtClean="0">
                <a:latin typeface="Consolas" pitchFamily="49" charset="0"/>
                <a:cs typeface="Consolas" pitchFamily="49" charset="0"/>
              </a:rPr>
              <a:t>	BEQ </a:t>
            </a:r>
            <a:r>
              <a:rPr lang="en-US" sz="2100" b="1" dirty="0" err="1" smtClean="0">
                <a:latin typeface="Consolas" pitchFamily="49" charset="0"/>
                <a:cs typeface="Consolas" pitchFamily="49" charset="0"/>
              </a:rPr>
              <a:t>lock_mutex</a:t>
            </a:r>
            <a:r>
              <a:rPr lang="en-US" sz="2100" b="1" dirty="0" smtClean="0">
                <a:latin typeface="Consolas" pitchFamily="49" charset="0"/>
                <a:cs typeface="Consolas" pitchFamily="49" charset="0"/>
              </a:rPr>
              <a:t> 	; On waking re-check the </a:t>
            </a:r>
            <a:r>
              <a:rPr lang="en-US" sz="2100" b="1" dirty="0" err="1" smtClean="0">
                <a:latin typeface="Consolas" pitchFamily="49" charset="0"/>
                <a:cs typeface="Consolas" pitchFamily="49" charset="0"/>
              </a:rPr>
              <a:t>mutex</a:t>
            </a:r>
            <a:endParaRPr lang="en-US" sz="2100" b="1" dirty="0" smtClean="0">
              <a:latin typeface="Consolas" pitchFamily="49" charset="0"/>
              <a:cs typeface="Consolas" pitchFamily="49" charset="0"/>
            </a:endParaRPr>
          </a:p>
          <a:p>
            <a:pPr lvl="1">
              <a:buNone/>
            </a:pPr>
            <a:r>
              <a:rPr lang="en-US" sz="2100" b="1" dirty="0" smtClean="0">
                <a:latin typeface="Consolas" pitchFamily="49" charset="0"/>
                <a:cs typeface="Consolas" pitchFamily="49" charset="0"/>
              </a:rPr>
              <a:t>	; Attempt to lock </a:t>
            </a:r>
            <a:r>
              <a:rPr lang="en-US" sz="2100" b="1" dirty="0" err="1" smtClean="0">
                <a:latin typeface="Consolas" pitchFamily="49" charset="0"/>
                <a:cs typeface="Consolas" pitchFamily="49" charset="0"/>
              </a:rPr>
              <a:t>mutex</a:t>
            </a:r>
            <a:endParaRPr lang="en-US" sz="2100" b="1" dirty="0" smtClean="0">
              <a:latin typeface="Consolas" pitchFamily="49" charset="0"/>
              <a:cs typeface="Consolas" pitchFamily="49" charset="0"/>
            </a:endParaRPr>
          </a:p>
          <a:p>
            <a:pPr lvl="1">
              <a:buNone/>
            </a:pPr>
            <a:r>
              <a:rPr lang="en-US" sz="2100" b="1" dirty="0" smtClean="0">
                <a:latin typeface="Consolas" pitchFamily="49" charset="0"/>
                <a:cs typeface="Consolas" pitchFamily="49" charset="0"/>
              </a:rPr>
              <a:t>	MOV r1, #LOCKED</a:t>
            </a:r>
          </a:p>
          <a:p>
            <a:pPr lvl="1">
              <a:buNone/>
            </a:pPr>
            <a:r>
              <a:rPr lang="en-US" sz="2100" b="1" dirty="0" smtClean="0">
                <a:latin typeface="Consolas" pitchFamily="49" charset="0"/>
                <a:cs typeface="Consolas" pitchFamily="49" charset="0"/>
              </a:rPr>
              <a:t>	STREX r2, r1, [r0] 	; Attempt to lock </a:t>
            </a:r>
            <a:r>
              <a:rPr lang="en-US" sz="2100" b="1" dirty="0" err="1" smtClean="0">
                <a:latin typeface="Consolas" pitchFamily="49" charset="0"/>
                <a:cs typeface="Consolas" pitchFamily="49" charset="0"/>
              </a:rPr>
              <a:t>mutex</a:t>
            </a:r>
            <a:endParaRPr lang="en-US" sz="2100" b="1" dirty="0" smtClean="0">
              <a:latin typeface="Consolas" pitchFamily="49" charset="0"/>
              <a:cs typeface="Consolas" pitchFamily="49" charset="0"/>
            </a:endParaRPr>
          </a:p>
          <a:p>
            <a:pPr lvl="1">
              <a:buNone/>
            </a:pPr>
            <a:r>
              <a:rPr lang="en-US" sz="2100" b="1" dirty="0" smtClean="0">
                <a:latin typeface="Consolas" pitchFamily="49" charset="0"/>
                <a:cs typeface="Consolas" pitchFamily="49" charset="0"/>
              </a:rPr>
              <a:t>	CMP r2, #0x0 	; Check whether store completed</a:t>
            </a:r>
          </a:p>
          <a:p>
            <a:pPr lvl="1">
              <a:buNone/>
            </a:pPr>
            <a:r>
              <a:rPr lang="en-US" sz="2100" b="1" dirty="0" smtClean="0">
                <a:latin typeface="Consolas" pitchFamily="49" charset="0"/>
                <a:cs typeface="Consolas" pitchFamily="49" charset="0"/>
              </a:rPr>
              <a:t>	BNE </a:t>
            </a:r>
            <a:r>
              <a:rPr lang="en-US" sz="2100" b="1" dirty="0" err="1" smtClean="0">
                <a:latin typeface="Consolas" pitchFamily="49" charset="0"/>
                <a:cs typeface="Consolas" pitchFamily="49" charset="0"/>
              </a:rPr>
              <a:t>lock_mutex</a:t>
            </a:r>
            <a:r>
              <a:rPr lang="en-US" sz="2100" b="1" dirty="0" smtClean="0">
                <a:latin typeface="Consolas" pitchFamily="49" charset="0"/>
                <a:cs typeface="Consolas" pitchFamily="49" charset="0"/>
              </a:rPr>
              <a:t> 	; If store failed, try again</a:t>
            </a:r>
          </a:p>
          <a:p>
            <a:pPr lvl="1">
              <a:buNone/>
            </a:pPr>
            <a:r>
              <a:rPr lang="en-US" sz="2100" b="1" dirty="0" smtClean="0">
                <a:latin typeface="Consolas" pitchFamily="49" charset="0"/>
                <a:cs typeface="Consolas" pitchFamily="49" charset="0"/>
              </a:rPr>
              <a:t>	</a:t>
            </a:r>
            <a:r>
              <a:rPr lang="en-US" sz="2100" b="1" dirty="0" smtClean="0">
                <a:solidFill>
                  <a:srgbClr val="0070C0"/>
                </a:solidFill>
                <a:latin typeface="Consolas" pitchFamily="49" charset="0"/>
                <a:cs typeface="Consolas" pitchFamily="49" charset="0"/>
              </a:rPr>
              <a:t>DMB 		; Required before accessing protected resource</a:t>
            </a:r>
          </a:p>
          <a:p>
            <a:pPr lvl="1">
              <a:buNone/>
            </a:pPr>
            <a:r>
              <a:rPr lang="en-US" sz="2100" b="1" dirty="0" smtClean="0">
                <a:latin typeface="Consolas" pitchFamily="49" charset="0"/>
                <a:cs typeface="Consolas" pitchFamily="49" charset="0"/>
              </a:rPr>
              <a:t>	BX </a:t>
            </a:r>
            <a:r>
              <a:rPr lang="en-US" sz="2100" b="1" dirty="0" err="1" smtClean="0">
                <a:latin typeface="Consolas" pitchFamily="49" charset="0"/>
                <a:cs typeface="Consolas" pitchFamily="49" charset="0"/>
              </a:rPr>
              <a:t>lr</a:t>
            </a:r>
            <a:endParaRPr lang="en-US" sz="2100" b="1" dirty="0" smtClean="0">
              <a:latin typeface="Consolas" pitchFamily="49" charset="0"/>
              <a:cs typeface="Consolas" pitchFamily="49" charset="0"/>
            </a:endParaRPr>
          </a:p>
          <a:p>
            <a:pPr>
              <a:buNone/>
            </a:pPr>
            <a:r>
              <a:rPr lang="en-US" sz="2100" b="1" dirty="0" err="1" smtClean="0">
                <a:latin typeface="Consolas" pitchFamily="49" charset="0"/>
                <a:cs typeface="Consolas" pitchFamily="49" charset="0"/>
              </a:rPr>
              <a:t>unlock_mutex</a:t>
            </a:r>
            <a:endParaRPr lang="en-US" sz="2100" b="1" dirty="0" smtClean="0">
              <a:latin typeface="Consolas" pitchFamily="49" charset="0"/>
              <a:cs typeface="Consolas" pitchFamily="49" charset="0"/>
            </a:endParaRPr>
          </a:p>
          <a:p>
            <a:pPr lvl="1">
              <a:buNone/>
            </a:pPr>
            <a:r>
              <a:rPr lang="en-US" sz="2100" b="1" dirty="0" smtClean="0">
                <a:latin typeface="Consolas" pitchFamily="49" charset="0"/>
                <a:cs typeface="Consolas" pitchFamily="49" charset="0"/>
              </a:rPr>
              <a:t>	</a:t>
            </a:r>
            <a:r>
              <a:rPr lang="en-US" sz="2100" b="1" dirty="0" smtClean="0">
                <a:solidFill>
                  <a:srgbClr val="0070C0"/>
                </a:solidFill>
                <a:latin typeface="Consolas" pitchFamily="49" charset="0"/>
                <a:cs typeface="Consolas" pitchFamily="49" charset="0"/>
              </a:rPr>
              <a:t>DMB 		; Ensure accesses to protected resource have completed</a:t>
            </a:r>
          </a:p>
          <a:p>
            <a:pPr lvl="1">
              <a:buNone/>
            </a:pPr>
            <a:r>
              <a:rPr lang="en-US" sz="2100" b="1" dirty="0" smtClean="0">
                <a:latin typeface="Consolas" pitchFamily="49" charset="0"/>
                <a:cs typeface="Consolas" pitchFamily="49" charset="0"/>
              </a:rPr>
              <a:t>	MOV r1, #UNLOCKED 	; Write "unlocked" into lock field</a:t>
            </a:r>
          </a:p>
          <a:p>
            <a:pPr lvl="1">
              <a:buNone/>
            </a:pPr>
            <a:r>
              <a:rPr lang="en-US" sz="2100" b="1" dirty="0" smtClean="0">
                <a:latin typeface="Consolas" pitchFamily="49" charset="0"/>
                <a:cs typeface="Consolas" pitchFamily="49" charset="0"/>
              </a:rPr>
              <a:t>	STR r1, [r0]</a:t>
            </a:r>
          </a:p>
          <a:p>
            <a:pPr lvl="1">
              <a:buNone/>
            </a:pPr>
            <a:r>
              <a:rPr lang="en-US" sz="2100" b="1" dirty="0" smtClean="0">
                <a:latin typeface="Consolas" pitchFamily="49" charset="0"/>
                <a:cs typeface="Consolas" pitchFamily="49" charset="0"/>
              </a:rPr>
              <a:t>	</a:t>
            </a:r>
            <a:r>
              <a:rPr lang="en-US" sz="2100" b="1" dirty="0" smtClean="0">
                <a:solidFill>
                  <a:srgbClr val="0070C0"/>
                </a:solidFill>
                <a:latin typeface="Consolas" pitchFamily="49" charset="0"/>
                <a:cs typeface="Consolas" pitchFamily="49" charset="0"/>
              </a:rPr>
              <a:t>DSB 		; Ensure update of the </a:t>
            </a:r>
            <a:r>
              <a:rPr lang="en-US" sz="2100" b="1" dirty="0" err="1" smtClean="0">
                <a:solidFill>
                  <a:srgbClr val="0070C0"/>
                </a:solidFill>
                <a:latin typeface="Consolas" pitchFamily="49" charset="0"/>
                <a:cs typeface="Consolas" pitchFamily="49" charset="0"/>
              </a:rPr>
              <a:t>mutex</a:t>
            </a:r>
            <a:r>
              <a:rPr lang="en-US" sz="2100" b="1" dirty="0" smtClean="0">
                <a:solidFill>
                  <a:srgbClr val="0070C0"/>
                </a:solidFill>
                <a:latin typeface="Consolas" pitchFamily="49" charset="0"/>
                <a:cs typeface="Consolas" pitchFamily="49" charset="0"/>
              </a:rPr>
              <a:t> occurs before other CPUs wake</a:t>
            </a:r>
          </a:p>
          <a:p>
            <a:pPr lvl="1">
              <a:buNone/>
            </a:pPr>
            <a:r>
              <a:rPr lang="en-US" sz="2100" b="1" dirty="0" smtClean="0">
                <a:latin typeface="Consolas" pitchFamily="49" charset="0"/>
                <a:cs typeface="Consolas" pitchFamily="49" charset="0"/>
              </a:rPr>
              <a:t>	</a:t>
            </a:r>
            <a:r>
              <a:rPr lang="en-US" sz="2100" b="1" dirty="0" smtClean="0">
                <a:solidFill>
                  <a:srgbClr val="0070C0"/>
                </a:solidFill>
                <a:latin typeface="Consolas" pitchFamily="49" charset="0"/>
                <a:cs typeface="Consolas" pitchFamily="49" charset="0"/>
              </a:rPr>
              <a:t>SEV 		; Send event to other CPUs, wakes any CPU waiting on using WFE</a:t>
            </a:r>
          </a:p>
          <a:p>
            <a:pPr lvl="1">
              <a:buNone/>
            </a:pPr>
            <a:r>
              <a:rPr lang="en-US" sz="2100" b="1" dirty="0" smtClean="0">
                <a:latin typeface="Consolas" pitchFamily="49" charset="0"/>
                <a:cs typeface="Consolas" pitchFamily="49" charset="0"/>
              </a:rPr>
              <a:t>	BX </a:t>
            </a:r>
            <a:r>
              <a:rPr lang="en-US" sz="2100" b="1" dirty="0" err="1" smtClean="0">
                <a:latin typeface="Consolas" pitchFamily="49" charset="0"/>
                <a:cs typeface="Consolas" pitchFamily="49" charset="0"/>
              </a:rPr>
              <a:t>lr</a:t>
            </a:r>
            <a:endParaRPr lang="en-US" sz="2100" b="1" dirty="0" smtClean="0">
              <a:latin typeface="Consolas" pitchFamily="49" charset="0"/>
              <a:cs typeface="Consolas" pitchFamily="49" charset="0"/>
            </a:endParaRP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ARMv7 v/s ARMv8</a:t>
            </a:r>
            <a:endParaRPr lang="en-US" dirty="0"/>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ARMv8?</a:t>
            </a:r>
            <a:endParaRPr lang="en-US" dirty="0"/>
          </a:p>
        </p:txBody>
      </p:sp>
      <p:sp>
        <p:nvSpPr>
          <p:cNvPr id="3" name="Text Placeholder 2"/>
          <p:cNvSpPr>
            <a:spLocks noGrp="1"/>
          </p:cNvSpPr>
          <p:nvPr>
            <p:ph type="body" sz="quarter" idx="10"/>
          </p:nvPr>
        </p:nvSpPr>
        <p:spPr>
          <a:xfrm>
            <a:off x="1109663" y="1358901"/>
            <a:ext cx="7694612" cy="4542170"/>
          </a:xfrm>
        </p:spPr>
        <p:txBody>
          <a:bodyPr>
            <a:normAutofit fontScale="77500" lnSpcReduction="20000"/>
          </a:bodyPr>
          <a:lstStyle/>
          <a:p>
            <a:r>
              <a:rPr lang="en-US" dirty="0" smtClean="0"/>
              <a:t>Next version of the ARM architecture</a:t>
            </a:r>
          </a:p>
          <a:p>
            <a:pPr lvl="1"/>
            <a:r>
              <a:rPr lang="en-US" dirty="0" smtClean="0"/>
              <a:t>First release covers the Applications profile only (</a:t>
            </a:r>
            <a:r>
              <a:rPr lang="en-US" b="1" dirty="0" smtClean="0"/>
              <a:t>ARMv8-A)</a:t>
            </a:r>
            <a:endParaRPr lang="en-US" dirty="0" smtClean="0"/>
          </a:p>
          <a:p>
            <a:endParaRPr lang="en-US" dirty="0" smtClean="0"/>
          </a:p>
          <a:p>
            <a:r>
              <a:rPr lang="en-US" dirty="0" smtClean="0"/>
              <a:t>Adds a 64 bit architecture called </a:t>
            </a:r>
            <a:r>
              <a:rPr lang="en-US" b="1" dirty="0" smtClean="0"/>
              <a:t>AArch64</a:t>
            </a:r>
            <a:r>
              <a:rPr lang="en-US" dirty="0" smtClean="0"/>
              <a:t> and a 64 bit instruction set </a:t>
            </a:r>
            <a:r>
              <a:rPr lang="en-US" b="1" dirty="0" smtClean="0"/>
              <a:t>A64</a:t>
            </a:r>
          </a:p>
          <a:p>
            <a:pPr lvl="1"/>
            <a:r>
              <a:rPr lang="en-US" dirty="0" smtClean="0"/>
              <a:t>What does 64 bit instruction set mean? Are all instructions encoded in 64 bits?</a:t>
            </a:r>
          </a:p>
          <a:p>
            <a:pPr lvl="2"/>
            <a:r>
              <a:rPr lang="en-US" dirty="0" smtClean="0"/>
              <a:t>No, instructions are still 32 bits long</a:t>
            </a:r>
          </a:p>
          <a:p>
            <a:pPr lvl="2"/>
            <a:r>
              <a:rPr lang="en-US" dirty="0" smtClean="0"/>
              <a:t>But they </a:t>
            </a:r>
            <a:r>
              <a:rPr lang="en-US" b="1" dirty="0" smtClean="0"/>
              <a:t>operate on 64 bit data</a:t>
            </a:r>
            <a:r>
              <a:rPr lang="en-US" dirty="0" smtClean="0"/>
              <a:t>, i.e. registers are all 64 bit</a:t>
            </a:r>
          </a:p>
          <a:p>
            <a:pPr lvl="2"/>
            <a:endParaRPr lang="en-US" b="1" dirty="0" smtClean="0"/>
          </a:p>
          <a:p>
            <a:r>
              <a:rPr lang="en-US" dirty="0" smtClean="0"/>
              <a:t>Maintains compatibility with the ARMv7 32 bit architecture (</a:t>
            </a:r>
            <a:r>
              <a:rPr lang="en-US" b="1" dirty="0" smtClean="0"/>
              <a:t>AArch32</a:t>
            </a:r>
            <a:r>
              <a:rPr lang="en-US" dirty="0" smtClean="0"/>
              <a:t>) and the 32 bit ISA (</a:t>
            </a:r>
            <a:r>
              <a:rPr lang="en-US" b="1" dirty="0" smtClean="0"/>
              <a:t>A32</a:t>
            </a:r>
            <a:r>
              <a:rPr lang="en-US" dirty="0" smtClean="0"/>
              <a:t>)</a:t>
            </a:r>
          </a:p>
          <a:p>
            <a:pPr lvl="1"/>
            <a:r>
              <a:rPr lang="en-US" dirty="0" smtClean="0"/>
              <a:t>Enhancement to the AArch32 functionality</a:t>
            </a:r>
          </a:p>
          <a:p>
            <a:endParaRPr lang="en-US" dirty="0" smtClean="0"/>
          </a:p>
          <a:p>
            <a:r>
              <a:rPr lang="en-US" b="1" dirty="0" smtClean="0"/>
              <a:t>NOTE</a:t>
            </a:r>
            <a:r>
              <a:rPr lang="en-US" dirty="0" smtClean="0"/>
              <a:t>: A64 is a new Instruction set rather than the extension of the existing instruction set</a:t>
            </a:r>
          </a:p>
          <a:p>
            <a:pPr lvl="1"/>
            <a:r>
              <a:rPr lang="en-US" dirty="0" smtClean="0"/>
              <a:t>We’ll come back to this</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blinds(horizontal)">
                                      <p:cBhvr>
                                        <p:cTn id="28" dur="500"/>
                                        <p:tgtEl>
                                          <p:spTgt spid="3">
                                            <p:txEl>
                                              <p:pRg st="9" end="9"/>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blinds(horizontal)">
                                      <p:cBhvr>
                                        <p:cTn id="34" dur="500"/>
                                        <p:tgtEl>
                                          <p:spTgt spid="3">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1"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box(in)">
                                      <p:cBhvr>
                                        <p:cTn id="39" dur="1000"/>
                                        <p:tgtEl>
                                          <p:spTgt spid="3">
                                            <p:txEl>
                                              <p:pRg st="0" end="0"/>
                                            </p:txEl>
                                          </p:spTgt>
                                        </p:tgtEl>
                                      </p:cBhvr>
                                    </p:animEffect>
                                  </p:childTnLst>
                                </p:cTn>
                              </p:par>
                              <p:par>
                                <p:cTn id="40" presetID="4" presetClass="entr" presetSubtype="16" fill="hold" grpId="1" nodeType="with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box(in)">
                                      <p:cBhvr>
                                        <p:cTn id="42" dur="1000"/>
                                        <p:tgtEl>
                                          <p:spTgt spid="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1"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box(in)">
                                      <p:cBhvr>
                                        <p:cTn id="47" dur="1000"/>
                                        <p:tgtEl>
                                          <p:spTgt spid="3">
                                            <p:txEl>
                                              <p:pRg st="3" end="3"/>
                                            </p:txEl>
                                          </p:spTgt>
                                        </p:tgtEl>
                                      </p:cBhvr>
                                    </p:animEffect>
                                  </p:childTnLst>
                                </p:cTn>
                              </p:par>
                              <p:par>
                                <p:cTn id="48" presetID="4" presetClass="entr" presetSubtype="16" fill="hold" grpId="1" nodeType="with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box(in)">
                                      <p:cBhvr>
                                        <p:cTn id="50" dur="1000"/>
                                        <p:tgtEl>
                                          <p:spTgt spid="3">
                                            <p:txEl>
                                              <p:pRg st="4" end="4"/>
                                            </p:txEl>
                                          </p:spTgt>
                                        </p:tgtEl>
                                      </p:cBhvr>
                                    </p:animEffect>
                                  </p:childTnLst>
                                </p:cTn>
                              </p:par>
                              <p:par>
                                <p:cTn id="51" presetID="4" presetClass="entr" presetSubtype="16" fill="hold" grpId="1"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box(in)">
                                      <p:cBhvr>
                                        <p:cTn id="53" dur="1000"/>
                                        <p:tgtEl>
                                          <p:spTgt spid="3">
                                            <p:txEl>
                                              <p:pRg st="5" end="5"/>
                                            </p:txEl>
                                          </p:spTgt>
                                        </p:tgtEl>
                                      </p:cBhvr>
                                    </p:animEffect>
                                  </p:childTnLst>
                                </p:cTn>
                              </p:par>
                              <p:par>
                                <p:cTn id="54" presetID="4" presetClass="entr" presetSubtype="16" fill="hold" grpId="1"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box(in)">
                                      <p:cBhvr>
                                        <p:cTn id="56" dur="1000"/>
                                        <p:tgtEl>
                                          <p:spTgt spid="3">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1"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box(in)">
                                      <p:cBhvr>
                                        <p:cTn id="61" dur="1000"/>
                                        <p:tgtEl>
                                          <p:spTgt spid="3">
                                            <p:txEl>
                                              <p:pRg st="8" end="8"/>
                                            </p:txEl>
                                          </p:spTgt>
                                        </p:tgtEl>
                                      </p:cBhvr>
                                    </p:animEffect>
                                  </p:childTnLst>
                                </p:cTn>
                              </p:par>
                              <p:par>
                                <p:cTn id="62" presetID="4" presetClass="entr" presetSubtype="16" fill="hold" grpId="1" nodeType="with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Effect transition="in" filter="box(in)">
                                      <p:cBhvr>
                                        <p:cTn id="64" dur="1000"/>
                                        <p:tgtEl>
                                          <p:spTgt spid="3">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grpId="1"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ox(in)">
                                      <p:cBhvr>
                                        <p:cTn id="69" dur="1000"/>
                                        <p:tgtEl>
                                          <p:spTgt spid="3">
                                            <p:txEl>
                                              <p:pRg st="11" end="11"/>
                                            </p:txEl>
                                          </p:spTgt>
                                        </p:tgtEl>
                                      </p:cBhvr>
                                    </p:animEffect>
                                  </p:childTnLst>
                                </p:cTn>
                              </p:par>
                              <p:par>
                                <p:cTn id="70" presetID="4" presetClass="entr" presetSubtype="16" fill="hold" grpId="1" nodeType="with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box(in)">
                                      <p:cBhvr>
                                        <p:cTn id="72"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THUMB</a:t>
            </a:r>
            <a:endParaRPr lang="en-US" dirty="0"/>
          </a:p>
        </p:txBody>
      </p:sp>
      <p:sp>
        <p:nvSpPr>
          <p:cNvPr id="3" name="Text Placeholder 2"/>
          <p:cNvSpPr>
            <a:spLocks noGrp="1"/>
          </p:cNvSpPr>
          <p:nvPr>
            <p:ph type="body" sz="quarter" idx="10"/>
          </p:nvPr>
        </p:nvSpPr>
        <p:spPr/>
        <p:txBody>
          <a:bodyPr>
            <a:normAutofit fontScale="85000" lnSpcReduction="20000"/>
          </a:bodyPr>
          <a:lstStyle/>
          <a:p>
            <a:r>
              <a:rPr lang="en-US" dirty="0" smtClean="0"/>
              <a:t>The ARM instruction set provides the definitive and complete 32-bit instructions for the ARM architecture.</a:t>
            </a:r>
          </a:p>
          <a:p>
            <a:pPr>
              <a:buNone/>
            </a:pPr>
            <a:endParaRPr lang="en-US" dirty="0" smtClean="0"/>
          </a:p>
          <a:p>
            <a:r>
              <a:rPr lang="en-US" dirty="0" smtClean="0"/>
              <a:t>The Thumb instruction set is </a:t>
            </a:r>
            <a:r>
              <a:rPr lang="en-US" b="1" dirty="0" smtClean="0"/>
              <a:t>an extension</a:t>
            </a:r>
            <a:r>
              <a:rPr lang="en-US" dirty="0" smtClean="0"/>
              <a:t> to the 32-bit ARM architecture that enables very high code density</a:t>
            </a:r>
          </a:p>
          <a:p>
            <a:pPr lvl="1"/>
            <a:r>
              <a:rPr lang="en-US" dirty="0" smtClean="0"/>
              <a:t>features a subset of the most commonly used 32-bit ARM instructions which have been compressed into 16-bit wide operation codes</a:t>
            </a:r>
          </a:p>
          <a:p>
            <a:pPr lvl="1"/>
            <a:r>
              <a:rPr lang="en-US" dirty="0" smtClean="0"/>
              <a:t>Some examples of “compression”:</a:t>
            </a:r>
          </a:p>
          <a:p>
            <a:pPr lvl="2"/>
            <a:r>
              <a:rPr lang="en-US" dirty="0" smtClean="0"/>
              <a:t>Removed conditional execution</a:t>
            </a:r>
          </a:p>
          <a:p>
            <a:pPr lvl="2"/>
            <a:r>
              <a:rPr lang="en-US" dirty="0" smtClean="0"/>
              <a:t>3 register format changed to 2 register format</a:t>
            </a:r>
          </a:p>
          <a:p>
            <a:pPr lvl="1">
              <a:buNone/>
            </a:pPr>
            <a:endParaRPr lang="en-US" dirty="0" smtClean="0"/>
          </a:p>
          <a:p>
            <a:r>
              <a:rPr lang="en-US" dirty="0" smtClean="0"/>
              <a:t>Where Thumb instructions are available, they provide most of the functionality of the 32-bit ARM instruction set, </a:t>
            </a:r>
            <a:r>
              <a:rPr lang="en-US" b="1" dirty="0" smtClean="0"/>
              <a:t>but some operations require more instructions</a:t>
            </a:r>
          </a:p>
          <a:p>
            <a:pPr lvl="1"/>
            <a:r>
              <a:rPr lang="en-US" dirty="0" smtClean="0"/>
              <a:t>An improvement in code density of around </a:t>
            </a:r>
            <a:r>
              <a:rPr lang="en-US" b="1" dirty="0" smtClean="0"/>
              <a:t>30 percent </a:t>
            </a:r>
            <a:r>
              <a:rPr lang="en-US" dirty="0" smtClean="0"/>
              <a:t>(compared with the full ARM instruction set)</a:t>
            </a:r>
          </a:p>
          <a:p>
            <a:pPr lvl="1">
              <a:buNone/>
            </a:pPr>
            <a:r>
              <a:rPr lang="en-US" dirty="0" smtClean="0"/>
              <a:t>		</a:t>
            </a:r>
          </a:p>
        </p:txBody>
      </p:sp>
      <p:sp>
        <p:nvSpPr>
          <p:cNvPr id="4" name="TextBox 3"/>
          <p:cNvSpPr txBox="1"/>
          <p:nvPr/>
        </p:nvSpPr>
        <p:spPr>
          <a:xfrm>
            <a:off x="2424023" y="5753819"/>
            <a:ext cx="6547449" cy="307777"/>
          </a:xfrm>
          <a:prstGeom prst="rect">
            <a:avLst/>
          </a:prstGeom>
          <a:noFill/>
        </p:spPr>
        <p:txBody>
          <a:bodyPr wrap="square" rtlCol="0">
            <a:spAutoFit/>
          </a:bodyPr>
          <a:lstStyle/>
          <a:p>
            <a:r>
              <a:rPr lang="en-US" sz="1400" dirty="0" smtClean="0"/>
              <a:t>(Source: “Improving ARM Code Density and Performance”, ARM doc from 2003)</a:t>
            </a:r>
            <a:endParaRPr lang="en-US" sz="1400" dirty="0"/>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ARMv8 Instruction Sets</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286540" y="2775095"/>
            <a:ext cx="6570921" cy="3128971"/>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987055" y="1056279"/>
            <a:ext cx="7421862" cy="485442"/>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953607" y="1590344"/>
            <a:ext cx="7403584" cy="1169002"/>
          </a:xfrm>
          <a:prstGeom prst="rect">
            <a:avLst/>
          </a:prstGeom>
          <a:noFill/>
          <a:ln w="9525">
            <a:noFill/>
            <a:miter lim="800000"/>
            <a:headEnd/>
            <a:tailEnd/>
          </a:ln>
        </p:spPr>
      </p:pic>
      <p:sp>
        <p:nvSpPr>
          <p:cNvPr id="8" name="TextBox 7"/>
          <p:cNvSpPr txBox="1"/>
          <p:nvPr/>
        </p:nvSpPr>
        <p:spPr>
          <a:xfrm>
            <a:off x="1127050" y="5921932"/>
            <a:ext cx="7538484" cy="307777"/>
          </a:xfrm>
          <a:prstGeom prst="rect">
            <a:avLst/>
          </a:prstGeom>
          <a:solidFill>
            <a:schemeClr val="accent2">
              <a:lumMod val="40000"/>
              <a:lumOff val="60000"/>
            </a:schemeClr>
          </a:solidFill>
        </p:spPr>
        <p:txBody>
          <a:bodyPr wrap="square" rtlCol="0">
            <a:spAutoFit/>
          </a:bodyPr>
          <a:lstStyle/>
          <a:p>
            <a:r>
              <a:rPr lang="en-US" sz="1400" dirty="0" smtClean="0"/>
              <a:t>ARM Confidential IP Information (made available to FSL under mutual NDA or related license)</a:t>
            </a:r>
            <a:endParaRPr 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additive="base">
                                        <p:cTn id="12" dur="500" fill="hold"/>
                                        <p:tgtEl>
                                          <p:spTgt spid="2051"/>
                                        </p:tgtEl>
                                        <p:attrNameLst>
                                          <p:attrName>ppt_x</p:attrName>
                                        </p:attrNameLst>
                                      </p:cBhvr>
                                      <p:tavLst>
                                        <p:tav tm="0">
                                          <p:val>
                                            <p:strVal val="0-#ppt_w/2"/>
                                          </p:val>
                                        </p:tav>
                                        <p:tav tm="100000">
                                          <p:val>
                                            <p:strVal val="#ppt_x"/>
                                          </p:val>
                                        </p:tav>
                                      </p:tavLst>
                                    </p:anim>
                                    <p:anim calcmode="lin" valueType="num">
                                      <p:cBhvr additive="base">
                                        <p:cTn id="13" dur="500" fill="hold"/>
                                        <p:tgtEl>
                                          <p:spTgt spid="205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 calcmode="lin" valueType="num">
                                      <p:cBhvr additive="base">
                                        <p:cTn id="18" dur="500" fill="hold"/>
                                        <p:tgtEl>
                                          <p:spTgt spid="2052"/>
                                        </p:tgtEl>
                                        <p:attrNameLst>
                                          <p:attrName>ppt_x</p:attrName>
                                        </p:attrNameLst>
                                      </p:cBhvr>
                                      <p:tavLst>
                                        <p:tav tm="0">
                                          <p:val>
                                            <p:strVal val="1+#ppt_w/2"/>
                                          </p:val>
                                        </p:tav>
                                        <p:tav tm="100000">
                                          <p:val>
                                            <p:strVal val="#ppt_x"/>
                                          </p:val>
                                        </p:tav>
                                      </p:tavLst>
                                    </p:anim>
                                    <p:anim calcmode="lin" valueType="num">
                                      <p:cBhvr additive="base">
                                        <p:cTn id="19"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1" nodeType="clickEffect">
                                  <p:stCondLst>
                                    <p:cond delay="0"/>
                                  </p:stCondLst>
                                  <p:iterate type="lt">
                                    <p:tmPct val="0"/>
                                  </p:iterate>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18" presetClass="emph" presetSubtype="0" fill="hold" grpId="0" nodeType="withEffect">
                                  <p:stCondLst>
                                    <p:cond delay="0"/>
                                  </p:stCondLst>
                                  <p:iterate type="lt">
                                    <p:tmPct val="4000"/>
                                  </p:iterate>
                                  <p:childTnLst>
                                    <p:set>
                                      <p:cBhvr override="childStyle">
                                        <p:cTn id="26" dur="500" fill="hold"/>
                                        <p:tgtEl>
                                          <p:spTgt spid="8"/>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2323103" y="2287329"/>
            <a:ext cx="6581775" cy="440055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ARMv8 Fundamentals</a:t>
            </a:r>
            <a:endParaRPr lang="en-US" dirty="0"/>
          </a:p>
        </p:txBody>
      </p:sp>
      <p:sp>
        <p:nvSpPr>
          <p:cNvPr id="3" name="Text Placeholder 2"/>
          <p:cNvSpPr>
            <a:spLocks noGrp="1"/>
          </p:cNvSpPr>
          <p:nvPr>
            <p:ph type="body" sz="quarter" idx="10"/>
          </p:nvPr>
        </p:nvSpPr>
        <p:spPr>
          <a:xfrm>
            <a:off x="1152193" y="1178146"/>
            <a:ext cx="7694612" cy="3011081"/>
          </a:xfrm>
        </p:spPr>
        <p:txBody>
          <a:bodyPr>
            <a:normAutofit fontScale="77500" lnSpcReduction="20000"/>
          </a:bodyPr>
          <a:lstStyle/>
          <a:p>
            <a:r>
              <a:rPr lang="en-US" dirty="0" smtClean="0"/>
              <a:t>Rather than sharing the instruction decoder between 32-bit and 64-bit instruction sets,  ARM implements a </a:t>
            </a:r>
            <a:r>
              <a:rPr lang="en-US" b="1" dirty="0" smtClean="0"/>
              <a:t>separate decoder</a:t>
            </a:r>
            <a:r>
              <a:rPr lang="en-US" dirty="0" smtClean="0"/>
              <a:t> for A64</a:t>
            </a:r>
          </a:p>
          <a:p>
            <a:pPr lvl="1"/>
            <a:r>
              <a:rPr lang="en-US" dirty="0" smtClean="0"/>
              <a:t>This means that when running 64-bit software the 32-bit part of the machine does not need to be active.</a:t>
            </a:r>
          </a:p>
          <a:p>
            <a:pPr lvl="1"/>
            <a:endParaRPr lang="en-US" dirty="0" smtClean="0"/>
          </a:p>
          <a:p>
            <a:r>
              <a:rPr lang="en-US" dirty="0" smtClean="0"/>
              <a:t>Limitation:</a:t>
            </a:r>
          </a:p>
          <a:p>
            <a:pPr lvl="1"/>
            <a:r>
              <a:rPr lang="en-US" sz="2100" dirty="0" smtClean="0"/>
              <a:t>Transition between 32-bit  and 64-bit</a:t>
            </a:r>
          </a:p>
          <a:p>
            <a:pPr lvl="1">
              <a:buNone/>
            </a:pPr>
            <a:r>
              <a:rPr lang="en-US" sz="2100" dirty="0" smtClean="0"/>
              <a:t>	execution states can only occur on</a:t>
            </a:r>
          </a:p>
          <a:p>
            <a:pPr lvl="1">
              <a:buNone/>
            </a:pPr>
            <a:r>
              <a:rPr lang="en-US" sz="2100" dirty="0" smtClean="0"/>
              <a:t>	exception boundaries</a:t>
            </a:r>
          </a:p>
          <a:p>
            <a:pPr lvl="2"/>
            <a:r>
              <a:rPr lang="en-US" dirty="0" smtClean="0"/>
              <a:t>i.e. it is not possible to interleave</a:t>
            </a:r>
          </a:p>
          <a:p>
            <a:pPr lvl="2">
              <a:buNone/>
            </a:pPr>
            <a:r>
              <a:rPr lang="en-US" dirty="0" smtClean="0"/>
              <a:t>	32 bit and 64 bit code</a:t>
            </a:r>
            <a:endParaRPr lang="en-US" dirty="0"/>
          </a:p>
        </p:txBody>
      </p:sp>
      <p:sp>
        <p:nvSpPr>
          <p:cNvPr id="7" name="TextBox 6"/>
          <p:cNvSpPr txBox="1"/>
          <p:nvPr/>
        </p:nvSpPr>
        <p:spPr>
          <a:xfrm>
            <a:off x="457199" y="4603495"/>
            <a:ext cx="2785731" cy="738664"/>
          </a:xfrm>
          <a:prstGeom prst="rect">
            <a:avLst/>
          </a:prstGeom>
          <a:solidFill>
            <a:schemeClr val="accent2">
              <a:lumMod val="40000"/>
              <a:lumOff val="60000"/>
            </a:schemeClr>
          </a:solidFill>
        </p:spPr>
        <p:txBody>
          <a:bodyPr wrap="square" rtlCol="0">
            <a:spAutoFit/>
          </a:bodyPr>
          <a:lstStyle/>
          <a:p>
            <a:r>
              <a:rPr lang="en-US" sz="1400" dirty="0" smtClean="0"/>
              <a:t>ARM Confidential IP Information </a:t>
            </a:r>
          </a:p>
          <a:p>
            <a:r>
              <a:rPr lang="en-US" sz="1400" dirty="0" smtClean="0"/>
              <a:t>(made available to FSL under</a:t>
            </a:r>
          </a:p>
          <a:p>
            <a:r>
              <a:rPr lang="en-US" sz="1400" dirty="0" smtClean="0"/>
              <a:t>mutual NDA or related license)</a:t>
            </a:r>
            <a:endParaRPr 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iterate type="lt">
                                    <p:tmPct val="0"/>
                                  </p:iterate>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18" presetClass="emph" presetSubtype="0" fill="hold" grpId="0" nodeType="withEffect">
                                  <p:stCondLst>
                                    <p:cond delay="0"/>
                                  </p:stCondLst>
                                  <p:iterate type="lt">
                                    <p:tmPct val="4000"/>
                                  </p:iterate>
                                  <p:childTnLst>
                                    <p:set>
                                      <p:cBhvr override="childStyle">
                                        <p:cTn id="15"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A64 – New Instruction Set (Basics)</a:t>
            </a:r>
            <a:endParaRPr lang="en-US" dirty="0"/>
          </a:p>
        </p:txBody>
      </p:sp>
      <p:sp>
        <p:nvSpPr>
          <p:cNvPr id="3" name="Text Placeholder 2"/>
          <p:cNvSpPr>
            <a:spLocks noGrp="1"/>
          </p:cNvSpPr>
          <p:nvPr>
            <p:ph type="body" sz="quarter" idx="10"/>
          </p:nvPr>
        </p:nvSpPr>
        <p:spPr>
          <a:xfrm>
            <a:off x="1077765" y="1220676"/>
            <a:ext cx="7694612" cy="4265724"/>
          </a:xfrm>
        </p:spPr>
        <p:txBody>
          <a:bodyPr>
            <a:normAutofit fontScale="70000" lnSpcReduction="20000"/>
          </a:bodyPr>
          <a:lstStyle/>
          <a:p>
            <a:r>
              <a:rPr lang="en-US" dirty="0" smtClean="0"/>
              <a:t>Instruction semantics broadly the same as in AArch32 (ARMv7).</a:t>
            </a:r>
          </a:p>
          <a:p>
            <a:endParaRPr lang="en-US" dirty="0" smtClean="0"/>
          </a:p>
          <a:p>
            <a:r>
              <a:rPr lang="en-US" b="1" dirty="0" smtClean="0"/>
              <a:t>31</a:t>
            </a:r>
            <a:r>
              <a:rPr lang="en-US" dirty="0" smtClean="0"/>
              <a:t> general purpose registers accessible at all times</a:t>
            </a:r>
          </a:p>
          <a:p>
            <a:endParaRPr lang="en-US" dirty="0" smtClean="0"/>
          </a:p>
          <a:p>
            <a:r>
              <a:rPr lang="en-US" dirty="0" smtClean="0"/>
              <a:t>General purpose registers </a:t>
            </a:r>
            <a:r>
              <a:rPr lang="en-US" b="1" dirty="0" smtClean="0"/>
              <a:t>are 64-bits</a:t>
            </a:r>
            <a:r>
              <a:rPr lang="en-US" dirty="0" smtClean="0"/>
              <a:t> wide.</a:t>
            </a:r>
          </a:p>
          <a:p>
            <a:endParaRPr lang="en-US" dirty="0" smtClean="0"/>
          </a:p>
          <a:p>
            <a:r>
              <a:rPr lang="en-US" b="1" dirty="0" smtClean="0"/>
              <a:t>No banking </a:t>
            </a:r>
            <a:r>
              <a:rPr lang="en-US" dirty="0" smtClean="0"/>
              <a:t>of general purpose registers.</a:t>
            </a:r>
          </a:p>
          <a:p>
            <a:endParaRPr lang="en-US" dirty="0" smtClean="0"/>
          </a:p>
          <a:p>
            <a:r>
              <a:rPr lang="en-US" dirty="0" smtClean="0"/>
              <a:t>Stack pointer is </a:t>
            </a:r>
            <a:r>
              <a:rPr lang="en-US" b="1" dirty="0" smtClean="0"/>
              <a:t>not</a:t>
            </a:r>
            <a:r>
              <a:rPr lang="en-US" dirty="0" smtClean="0"/>
              <a:t> a general purpose register.</a:t>
            </a:r>
          </a:p>
          <a:p>
            <a:endParaRPr lang="en-US" dirty="0" smtClean="0"/>
          </a:p>
          <a:p>
            <a:r>
              <a:rPr lang="en-US" dirty="0" smtClean="0"/>
              <a:t>PC is </a:t>
            </a:r>
            <a:r>
              <a:rPr lang="en-US" b="1" dirty="0" smtClean="0"/>
              <a:t>not</a:t>
            </a:r>
            <a:r>
              <a:rPr lang="en-US" dirty="0" smtClean="0"/>
              <a:t> a general purpose register.</a:t>
            </a:r>
          </a:p>
          <a:p>
            <a:endParaRPr lang="en-US" dirty="0" smtClean="0"/>
          </a:p>
          <a:p>
            <a:r>
              <a:rPr lang="en-US" dirty="0" smtClean="0"/>
              <a:t>Instruction level support for </a:t>
            </a:r>
            <a:r>
              <a:rPr lang="en-US" b="1" dirty="0" smtClean="0"/>
              <a:t>Cryptography </a:t>
            </a:r>
            <a:r>
              <a:rPr lang="en-US" dirty="0" smtClean="0"/>
              <a:t>– AES, SHA-1 and SHA-256</a:t>
            </a:r>
          </a:p>
          <a:p>
            <a:endParaRPr lang="en-US" dirty="0" smtClean="0"/>
          </a:p>
          <a:p>
            <a:r>
              <a:rPr lang="en-US" dirty="0" smtClean="0"/>
              <a:t>Additional dedicated zero register available for most instructions.</a:t>
            </a:r>
          </a:p>
        </p:txBody>
      </p:sp>
      <p:sp>
        <p:nvSpPr>
          <p:cNvPr id="7" name="TextBox 6"/>
          <p:cNvSpPr txBox="1"/>
          <p:nvPr/>
        </p:nvSpPr>
        <p:spPr>
          <a:xfrm>
            <a:off x="1020726" y="5666750"/>
            <a:ext cx="7634176" cy="307777"/>
          </a:xfrm>
          <a:prstGeom prst="rect">
            <a:avLst/>
          </a:prstGeom>
          <a:solidFill>
            <a:schemeClr val="accent2">
              <a:lumMod val="40000"/>
              <a:lumOff val="60000"/>
            </a:schemeClr>
          </a:solidFill>
        </p:spPr>
        <p:txBody>
          <a:bodyPr wrap="square" rtlCol="0">
            <a:spAutoFit/>
          </a:bodyPr>
          <a:lstStyle/>
          <a:p>
            <a:r>
              <a:rPr lang="en-US" sz="1400" dirty="0" smtClean="0"/>
              <a:t>ARM Confidential IP Information  (made available to FSL under mutual NDA or related license)</a:t>
            </a:r>
            <a:endParaRPr 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18" presetClass="emph" presetSubtype="0" fill="hold" grpId="0" nodeType="withEffect">
                                  <p:stCondLst>
                                    <p:cond delay="0"/>
                                  </p:stCondLst>
                                  <p:iterate type="lt">
                                    <p:tmPct val="4000"/>
                                  </p:iterate>
                                  <p:childTnLst>
                                    <p:set>
                                      <p:cBhvr override="childStyle">
                                        <p:cTn id="9"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AArch64 Register File</a:t>
            </a:r>
            <a:endParaRPr lang="en-US" dirty="0"/>
          </a:p>
        </p:txBody>
      </p:sp>
      <p:sp>
        <p:nvSpPr>
          <p:cNvPr id="7" name="TextBox 6"/>
          <p:cNvSpPr txBox="1"/>
          <p:nvPr/>
        </p:nvSpPr>
        <p:spPr>
          <a:xfrm>
            <a:off x="1020726" y="5666750"/>
            <a:ext cx="7634176" cy="307777"/>
          </a:xfrm>
          <a:prstGeom prst="rect">
            <a:avLst/>
          </a:prstGeom>
          <a:solidFill>
            <a:schemeClr val="accent2">
              <a:lumMod val="40000"/>
              <a:lumOff val="60000"/>
            </a:schemeClr>
          </a:solidFill>
        </p:spPr>
        <p:txBody>
          <a:bodyPr wrap="square" rtlCol="0">
            <a:spAutoFit/>
          </a:bodyPr>
          <a:lstStyle/>
          <a:p>
            <a:r>
              <a:rPr lang="en-US" sz="1400" dirty="0" smtClean="0"/>
              <a:t>ARM Confidential IP Information  (made available to FSL under mutual NDA or related license)</a:t>
            </a:r>
            <a:endParaRPr lang="en-US" sz="1400" dirty="0"/>
          </a:p>
        </p:txBody>
      </p:sp>
      <p:pic>
        <p:nvPicPr>
          <p:cNvPr id="6146" name="Picture 2"/>
          <p:cNvPicPr>
            <a:picLocks noChangeAspect="1" noChangeArrowheads="1"/>
          </p:cNvPicPr>
          <p:nvPr/>
        </p:nvPicPr>
        <p:blipFill>
          <a:blip r:embed="rId2" cstate="print"/>
          <a:srcRect/>
          <a:stretch>
            <a:fillRect/>
          </a:stretch>
        </p:blipFill>
        <p:spPr bwMode="auto">
          <a:xfrm>
            <a:off x="683807" y="1871330"/>
            <a:ext cx="8155453" cy="35512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18" presetClass="emph" presetSubtype="0" fill="hold" grpId="0" nodeType="withEffect">
                                  <p:stCondLst>
                                    <p:cond delay="0"/>
                                  </p:stCondLst>
                                  <p:iterate type="lt">
                                    <p:tmPct val="4000"/>
                                  </p:iterate>
                                  <p:childTnLst>
                                    <p:set>
                                      <p:cBhvr override="childStyle">
                                        <p:cTn id="9"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AArch64 (Un-Banked Registers)</a:t>
            </a:r>
            <a:endParaRPr lang="en-US" dirty="0"/>
          </a:p>
        </p:txBody>
      </p:sp>
      <p:sp>
        <p:nvSpPr>
          <p:cNvPr id="3" name="Text Placeholder 2"/>
          <p:cNvSpPr>
            <a:spLocks noGrp="1"/>
          </p:cNvSpPr>
          <p:nvPr>
            <p:ph type="body" sz="quarter" idx="10"/>
          </p:nvPr>
        </p:nvSpPr>
        <p:spPr>
          <a:xfrm>
            <a:off x="1077765" y="1220677"/>
            <a:ext cx="7694612" cy="2553882"/>
          </a:xfrm>
        </p:spPr>
        <p:txBody>
          <a:bodyPr>
            <a:normAutofit/>
          </a:bodyPr>
          <a:lstStyle/>
          <a:p>
            <a:r>
              <a:rPr lang="en-US" dirty="0" smtClean="0"/>
              <a:t>64-bit General Purpose Register file used for:</a:t>
            </a:r>
          </a:p>
          <a:p>
            <a:pPr lvl="1"/>
            <a:r>
              <a:rPr lang="en-US" dirty="0" smtClean="0"/>
              <a:t>Scalar Integer computation</a:t>
            </a:r>
          </a:p>
          <a:p>
            <a:pPr lvl="2"/>
            <a:r>
              <a:rPr lang="en-US" dirty="0" smtClean="0"/>
              <a:t>32-bit and 64-bit</a:t>
            </a:r>
          </a:p>
          <a:p>
            <a:endParaRPr lang="en-US" dirty="0" smtClean="0"/>
          </a:p>
          <a:p>
            <a:r>
              <a:rPr lang="en-US" dirty="0" smtClean="0"/>
              <a:t>Address computation:</a:t>
            </a:r>
          </a:p>
          <a:p>
            <a:pPr lvl="1"/>
            <a:r>
              <a:rPr lang="en-US" dirty="0" smtClean="0"/>
              <a:t>64-bit</a:t>
            </a:r>
          </a:p>
        </p:txBody>
      </p:sp>
      <p:sp>
        <p:nvSpPr>
          <p:cNvPr id="7" name="TextBox 6"/>
          <p:cNvSpPr txBox="1"/>
          <p:nvPr/>
        </p:nvSpPr>
        <p:spPr>
          <a:xfrm>
            <a:off x="1020726" y="5666750"/>
            <a:ext cx="7634176" cy="307777"/>
          </a:xfrm>
          <a:prstGeom prst="rect">
            <a:avLst/>
          </a:prstGeom>
          <a:solidFill>
            <a:schemeClr val="accent2">
              <a:lumMod val="40000"/>
              <a:lumOff val="60000"/>
            </a:schemeClr>
          </a:solidFill>
        </p:spPr>
        <p:txBody>
          <a:bodyPr wrap="square" rtlCol="0">
            <a:spAutoFit/>
          </a:bodyPr>
          <a:lstStyle/>
          <a:p>
            <a:r>
              <a:rPr lang="en-US" sz="1400" dirty="0" smtClean="0"/>
              <a:t>ARM Confidential IP Information  (made available to FSL under mutual NDA or related license)</a:t>
            </a:r>
            <a:endParaRPr lang="en-US" sz="1400" dirty="0"/>
          </a:p>
        </p:txBody>
      </p:sp>
      <p:pic>
        <p:nvPicPr>
          <p:cNvPr id="4098" name="Picture 2"/>
          <p:cNvPicPr>
            <a:picLocks noChangeAspect="1" noChangeArrowheads="1"/>
          </p:cNvPicPr>
          <p:nvPr/>
        </p:nvPicPr>
        <p:blipFill>
          <a:blip r:embed="rId2" cstate="print"/>
          <a:srcRect/>
          <a:stretch>
            <a:fillRect/>
          </a:stretch>
        </p:blipFill>
        <p:spPr bwMode="auto">
          <a:xfrm>
            <a:off x="4799824" y="2386455"/>
            <a:ext cx="4010025" cy="3190875"/>
          </a:xfrm>
          <a:prstGeom prst="rect">
            <a:avLst/>
          </a:prstGeom>
          <a:noFill/>
          <a:ln w="9525">
            <a:noFill/>
            <a:miter lim="800000"/>
            <a:headEnd/>
            <a:tailEnd/>
          </a:ln>
        </p:spPr>
      </p:pic>
      <p:sp>
        <p:nvSpPr>
          <p:cNvPr id="6" name="Line Callout 1 5"/>
          <p:cNvSpPr/>
          <p:nvPr/>
        </p:nvSpPr>
        <p:spPr>
          <a:xfrm>
            <a:off x="1435396" y="4242390"/>
            <a:ext cx="2243470" cy="1006052"/>
          </a:xfrm>
          <a:prstGeom prst="borderCallout1">
            <a:avLst>
              <a:gd name="adj1" fmla="val 3131"/>
              <a:gd name="adj2" fmla="val 100969"/>
              <a:gd name="adj3" fmla="val -126378"/>
              <a:gd name="adj4" fmla="val 1527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31</a:t>
            </a:r>
            <a:r>
              <a:rPr lang="en-US" dirty="0" smtClean="0"/>
              <a:t> general purpose registers accessible at all times</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1" nodeType="clickEffect">
                                  <p:stCondLst>
                                    <p:cond delay="0"/>
                                  </p:stCondLst>
                                  <p:iterate type="lt">
                                    <p:tmPct val="0"/>
                                  </p:iterate>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18" presetClass="emph" presetSubtype="0" fill="hold" grpId="0" nodeType="withEffect">
                                  <p:stCondLst>
                                    <p:cond delay="0"/>
                                  </p:stCondLst>
                                  <p:iterate type="lt">
                                    <p:tmPct val="4000"/>
                                  </p:iterate>
                                  <p:childTnLst>
                                    <p:set>
                                      <p:cBhvr override="childStyle">
                                        <p:cTn id="20"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563083" y="3680637"/>
            <a:ext cx="8039100" cy="2133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AArch64 (Banked Registers)</a:t>
            </a:r>
            <a:endParaRPr lang="en-US" dirty="0"/>
          </a:p>
        </p:txBody>
      </p:sp>
      <p:sp>
        <p:nvSpPr>
          <p:cNvPr id="3" name="Text Placeholder 2"/>
          <p:cNvSpPr>
            <a:spLocks noGrp="1"/>
          </p:cNvSpPr>
          <p:nvPr>
            <p:ph type="body" sz="quarter" idx="10"/>
          </p:nvPr>
        </p:nvSpPr>
        <p:spPr>
          <a:xfrm>
            <a:off x="1077765" y="1220677"/>
            <a:ext cx="7694612" cy="2245537"/>
          </a:xfrm>
        </p:spPr>
        <p:txBody>
          <a:bodyPr>
            <a:normAutofit lnSpcReduction="10000"/>
          </a:bodyPr>
          <a:lstStyle/>
          <a:p>
            <a:r>
              <a:rPr lang="en-US" sz="2000" dirty="0" smtClean="0"/>
              <a:t>AArch64 Banked registers are banked by exception level</a:t>
            </a:r>
          </a:p>
          <a:p>
            <a:endParaRPr lang="en-US" sz="2000" dirty="0" smtClean="0"/>
          </a:p>
          <a:p>
            <a:r>
              <a:rPr lang="en-US" sz="2000" dirty="0" smtClean="0"/>
              <a:t>Used for exception return information and stack pointer</a:t>
            </a:r>
          </a:p>
          <a:p>
            <a:endParaRPr lang="en-US" sz="2000" dirty="0" smtClean="0"/>
          </a:p>
          <a:p>
            <a:r>
              <a:rPr lang="en-US" sz="2000" dirty="0" smtClean="0"/>
              <a:t>EL0 Stack Pointer can be used by higher exception levels after exception taken</a:t>
            </a:r>
          </a:p>
        </p:txBody>
      </p:sp>
      <p:sp>
        <p:nvSpPr>
          <p:cNvPr id="7" name="TextBox 6"/>
          <p:cNvSpPr txBox="1"/>
          <p:nvPr/>
        </p:nvSpPr>
        <p:spPr>
          <a:xfrm>
            <a:off x="988828" y="5804974"/>
            <a:ext cx="7634176" cy="307777"/>
          </a:xfrm>
          <a:prstGeom prst="rect">
            <a:avLst/>
          </a:prstGeom>
          <a:solidFill>
            <a:schemeClr val="accent2">
              <a:lumMod val="40000"/>
              <a:lumOff val="60000"/>
            </a:schemeClr>
          </a:solidFill>
        </p:spPr>
        <p:txBody>
          <a:bodyPr wrap="square" rtlCol="0">
            <a:spAutoFit/>
          </a:bodyPr>
          <a:lstStyle/>
          <a:p>
            <a:r>
              <a:rPr lang="en-US" sz="1400" dirty="0" smtClean="0"/>
              <a:t>ARM Confidential IP Information  (made available to FSL under mutual NDA or related license)</a:t>
            </a:r>
            <a:endParaRPr lang="en-US" sz="1400" dirty="0"/>
          </a:p>
        </p:txBody>
      </p:sp>
      <p:sp>
        <p:nvSpPr>
          <p:cNvPr id="6" name="Line Callout 1 5"/>
          <p:cNvSpPr/>
          <p:nvPr/>
        </p:nvSpPr>
        <p:spPr>
          <a:xfrm>
            <a:off x="6943059" y="3094074"/>
            <a:ext cx="1903229" cy="659218"/>
          </a:xfrm>
          <a:prstGeom prst="borderCallout1">
            <a:avLst>
              <a:gd name="adj1" fmla="val 97192"/>
              <a:gd name="adj2" fmla="val 50258"/>
              <a:gd name="adj3" fmla="val 210268"/>
              <a:gd name="adj4" fmla="val 50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Pre ARMv6 notion</a:t>
            </a:r>
            <a:endParaRPr 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iterate type="lt">
                                    <p:tmPct val="0"/>
                                  </p:iterate>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18" presetClass="emph" presetSubtype="0" fill="hold" grpId="0" nodeType="withEffect">
                                  <p:stCondLst>
                                    <p:cond delay="0"/>
                                  </p:stCondLst>
                                  <p:iterate type="lt">
                                    <p:tmPct val="4000"/>
                                  </p:iterate>
                                  <p:childTnLst>
                                    <p:set>
                                      <p:cBhvr override="childStyle">
                                        <p:cTn id="15"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AAPCS64 (Procedure Call Standard)</a:t>
            </a:r>
            <a:endParaRPr lang="en-US" dirty="0"/>
          </a:p>
        </p:txBody>
      </p:sp>
      <p:sp>
        <p:nvSpPr>
          <p:cNvPr id="7" name="TextBox 6"/>
          <p:cNvSpPr txBox="1"/>
          <p:nvPr/>
        </p:nvSpPr>
        <p:spPr>
          <a:xfrm>
            <a:off x="988828" y="5804974"/>
            <a:ext cx="7634176" cy="307777"/>
          </a:xfrm>
          <a:prstGeom prst="rect">
            <a:avLst/>
          </a:prstGeom>
          <a:solidFill>
            <a:schemeClr val="accent2">
              <a:lumMod val="40000"/>
              <a:lumOff val="60000"/>
            </a:schemeClr>
          </a:solidFill>
        </p:spPr>
        <p:txBody>
          <a:bodyPr wrap="square" rtlCol="0">
            <a:spAutoFit/>
          </a:bodyPr>
          <a:lstStyle/>
          <a:p>
            <a:r>
              <a:rPr lang="en-US" sz="1400" dirty="0" smtClean="0"/>
              <a:t>ARM Confidential IP Information  (made available to FSL under mutual NDA or related license)</a:t>
            </a:r>
            <a:endParaRPr lang="en-US" sz="1400" dirty="0"/>
          </a:p>
        </p:txBody>
      </p:sp>
      <p:pic>
        <p:nvPicPr>
          <p:cNvPr id="7170" name="Picture 2"/>
          <p:cNvPicPr>
            <a:picLocks noChangeAspect="1" noChangeArrowheads="1"/>
          </p:cNvPicPr>
          <p:nvPr/>
        </p:nvPicPr>
        <p:blipFill>
          <a:blip r:embed="rId2" cstate="print"/>
          <a:srcRect/>
          <a:stretch>
            <a:fillRect/>
          </a:stretch>
        </p:blipFill>
        <p:spPr bwMode="auto">
          <a:xfrm>
            <a:off x="1281002" y="1176666"/>
            <a:ext cx="6927333" cy="4347834"/>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375049" y="5534689"/>
            <a:ext cx="4457700" cy="1905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18" presetClass="emph" presetSubtype="0" fill="hold" grpId="0" nodeType="withEffect">
                                  <p:stCondLst>
                                    <p:cond delay="0"/>
                                  </p:stCondLst>
                                  <p:iterate type="lt">
                                    <p:tmPct val="4000"/>
                                  </p:iterate>
                                  <p:childTnLst>
                                    <p:set>
                                      <p:cBhvr override="childStyle">
                                        <p:cTn id="9"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ARMv8 Interrupt Model</a:t>
            </a:r>
            <a:endParaRPr lang="en-US" dirty="0"/>
          </a:p>
        </p:txBody>
      </p:sp>
      <p:sp>
        <p:nvSpPr>
          <p:cNvPr id="6" name="TextBox 5"/>
          <p:cNvSpPr txBox="1"/>
          <p:nvPr/>
        </p:nvSpPr>
        <p:spPr>
          <a:xfrm>
            <a:off x="2509283" y="3030279"/>
            <a:ext cx="5285037" cy="461665"/>
          </a:xfrm>
          <a:prstGeom prst="rect">
            <a:avLst/>
          </a:prstGeom>
          <a:noFill/>
        </p:spPr>
        <p:txBody>
          <a:bodyPr wrap="none" rtlCol="0">
            <a:spAutoFit/>
          </a:bodyPr>
          <a:lstStyle/>
          <a:p>
            <a:r>
              <a:rPr lang="en-US" sz="2400" b="1" dirty="0" smtClean="0"/>
              <a:t>To be taken up in the next section..</a:t>
            </a:r>
            <a:endParaRPr lang="en-US" sz="2400" b="1" dirty="0"/>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ARM Interrupt Model</a:t>
            </a:r>
            <a:endParaRPr lang="en-US" dirty="0"/>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processor Events </a:t>
            </a:r>
            <a:r>
              <a:rPr lang="en-US" sz="2400" dirty="0" smtClean="0"/>
              <a:t>(&lt;= ARMv6)</a:t>
            </a:r>
            <a:endParaRPr lang="en-US" dirty="0"/>
          </a:p>
        </p:txBody>
      </p:sp>
      <p:sp>
        <p:nvSpPr>
          <p:cNvPr id="4" name="Rectangle 43"/>
          <p:cNvSpPr>
            <a:spLocks noGrp="1" noChangeArrowheads="1"/>
          </p:cNvSpPr>
          <p:nvPr>
            <p:ph type="body" sz="quarter" idx="10"/>
          </p:nvPr>
        </p:nvSpPr>
        <p:spPr>
          <a:xfrm>
            <a:off x="887594" y="1567906"/>
            <a:ext cx="8073526" cy="678905"/>
          </a:xfrm>
          <a:prstGeom prst="rect">
            <a:avLst/>
          </a:prstGeom>
        </p:spPr>
        <p:txBody>
          <a:bodyPr anchor="t"/>
          <a:lstStyle/>
          <a:p>
            <a:r>
              <a:rPr lang="en-US" sz="1800" dirty="0" smtClean="0"/>
              <a:t>ARM processor has 7 events that can halt the normal sequential execution of instructions.</a:t>
            </a:r>
          </a:p>
          <a:p>
            <a:endParaRPr lang="en-US" sz="1800" dirty="0" smtClean="0"/>
          </a:p>
          <a:p>
            <a:endParaRPr lang="en-US" sz="1800" dirty="0" smtClean="0"/>
          </a:p>
        </p:txBody>
      </p:sp>
      <p:grpSp>
        <p:nvGrpSpPr>
          <p:cNvPr id="3" name="Group 28"/>
          <p:cNvGrpSpPr/>
          <p:nvPr/>
        </p:nvGrpSpPr>
        <p:grpSpPr>
          <a:xfrm>
            <a:off x="4849231" y="1933300"/>
            <a:ext cx="4177204" cy="2889069"/>
            <a:chOff x="4849231" y="2103119"/>
            <a:chExt cx="4177204" cy="2889069"/>
          </a:xfrm>
        </p:grpSpPr>
        <p:pic>
          <p:nvPicPr>
            <p:cNvPr id="3074" name="Picture 2"/>
            <p:cNvPicPr>
              <a:picLocks noChangeAspect="1" noChangeArrowheads="1"/>
            </p:cNvPicPr>
            <p:nvPr/>
          </p:nvPicPr>
          <p:blipFill>
            <a:blip r:embed="rId2" cstate="print"/>
            <a:srcRect/>
            <a:stretch>
              <a:fillRect/>
            </a:stretch>
          </p:blipFill>
          <p:spPr bwMode="auto">
            <a:xfrm>
              <a:off x="4849231" y="2103119"/>
              <a:ext cx="4177204" cy="2576513"/>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195331" y="4687388"/>
              <a:ext cx="1847850" cy="304800"/>
            </a:xfrm>
            <a:prstGeom prst="rect">
              <a:avLst/>
            </a:prstGeom>
            <a:noFill/>
            <a:ln w="9525">
              <a:noFill/>
              <a:miter lim="800000"/>
              <a:headEnd/>
              <a:tailEnd/>
            </a:ln>
          </p:spPr>
        </p:pic>
      </p:grpSp>
      <p:sp>
        <p:nvSpPr>
          <p:cNvPr id="31" name="Vertical Scroll 30"/>
          <p:cNvSpPr/>
          <p:nvPr/>
        </p:nvSpPr>
        <p:spPr>
          <a:xfrm>
            <a:off x="1188720" y="2573383"/>
            <a:ext cx="3474719" cy="2364377"/>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Simultaneous multiple events :</a:t>
            </a:r>
          </a:p>
          <a:p>
            <a:endParaRPr lang="en-US" sz="1200" dirty="0" smtClean="0"/>
          </a:p>
          <a:p>
            <a:r>
              <a:rPr lang="en-US" sz="1200" dirty="0" smtClean="0"/>
              <a:t>- Current instruction will be completed no matter what event has been raised.</a:t>
            </a:r>
          </a:p>
          <a:p>
            <a:endParaRPr lang="en-US" sz="1200" dirty="0" smtClean="0"/>
          </a:p>
          <a:p>
            <a:r>
              <a:rPr lang="en-US" sz="1200" dirty="0" smtClean="0"/>
              <a:t>- Except when a data abort occurs on the first offending data address being accessed by LDM or STM.</a:t>
            </a:r>
            <a:endParaRPr lang="en-US" sz="1200" kern="0" dirty="0" smtClean="0">
              <a:solidFill>
                <a:srgbClr val="00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THUMB - Disadvantages</a:t>
            </a:r>
            <a:endParaRPr lang="en-US" dirty="0"/>
          </a:p>
        </p:txBody>
      </p:sp>
      <p:sp>
        <p:nvSpPr>
          <p:cNvPr id="3" name="Text Placeholder 2"/>
          <p:cNvSpPr>
            <a:spLocks noGrp="1"/>
          </p:cNvSpPr>
          <p:nvPr>
            <p:ph type="body" sz="quarter" idx="10"/>
          </p:nvPr>
        </p:nvSpPr>
        <p:spPr/>
        <p:txBody>
          <a:bodyPr/>
          <a:lstStyle/>
          <a:p>
            <a:r>
              <a:rPr lang="en-US" dirty="0" smtClean="0"/>
              <a:t>Since there is no difference in the time taken to fetch an instruction, in situations where more THUMB instructions are required to accomplish the same functionality, ARM code will show a performance advantage over THUMB</a:t>
            </a:r>
          </a:p>
          <a:p>
            <a:pPr>
              <a:buNone/>
            </a:pPr>
            <a:endParaRPr lang="en-US" dirty="0" smtClean="0"/>
          </a:p>
          <a:p>
            <a:r>
              <a:rPr lang="en-US" dirty="0" smtClean="0"/>
              <a:t>Not all ARM instructions have THUMB equivalents, so some ARM instructions must still be used even when the target is the highest code density</a:t>
            </a:r>
          </a:p>
          <a:p>
            <a:endParaRPr lang="en-US" dirty="0" smtClean="0"/>
          </a:p>
          <a:p>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processor Events </a:t>
            </a:r>
            <a:r>
              <a:rPr lang="en-US" sz="2800" dirty="0" smtClean="0"/>
              <a:t>(&lt;= ARMv6) </a:t>
            </a:r>
            <a:r>
              <a:rPr lang="en-US" dirty="0" smtClean="0"/>
              <a:t>[contd..]</a:t>
            </a:r>
            <a:endParaRPr lang="en-US" dirty="0"/>
          </a:p>
        </p:txBody>
      </p:sp>
      <p:graphicFrame>
        <p:nvGraphicFramePr>
          <p:cNvPr id="9" name="Diagram 8"/>
          <p:cNvGraphicFramePr/>
          <p:nvPr/>
        </p:nvGraphicFramePr>
        <p:xfrm>
          <a:off x="1358537" y="1188720"/>
          <a:ext cx="6975566" cy="4951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processor Events </a:t>
            </a:r>
            <a:r>
              <a:rPr lang="en-US" sz="2800" dirty="0" smtClean="0"/>
              <a:t>(&lt;= ARMv6) </a:t>
            </a:r>
            <a:r>
              <a:rPr lang="en-US" dirty="0" smtClean="0"/>
              <a:t>[contd..]</a:t>
            </a:r>
            <a:endParaRPr lang="en-US" dirty="0"/>
          </a:p>
        </p:txBody>
      </p:sp>
      <p:graphicFrame>
        <p:nvGraphicFramePr>
          <p:cNvPr id="9" name="Diagram 8"/>
          <p:cNvGraphicFramePr/>
          <p:nvPr/>
        </p:nvGraphicFramePr>
        <p:xfrm>
          <a:off x="979714" y="1201784"/>
          <a:ext cx="7720149" cy="5016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549" y="452163"/>
            <a:ext cx="7858571" cy="654050"/>
          </a:xfrm>
        </p:spPr>
        <p:txBody>
          <a:bodyPr/>
          <a:lstStyle/>
          <a:p>
            <a:r>
              <a:rPr lang="en-US" sz="2800" dirty="0" smtClean="0"/>
              <a:t>ARM Exception Model (&lt;= ARMv6)</a:t>
            </a:r>
            <a:endParaRPr lang="en-US" dirty="0"/>
          </a:p>
        </p:txBody>
      </p:sp>
      <p:sp>
        <p:nvSpPr>
          <p:cNvPr id="4" name="Rectangle 43"/>
          <p:cNvSpPr>
            <a:spLocks noGrp="1" noChangeArrowheads="1"/>
          </p:cNvSpPr>
          <p:nvPr>
            <p:ph type="body" sz="quarter" idx="10"/>
          </p:nvPr>
        </p:nvSpPr>
        <p:spPr>
          <a:xfrm>
            <a:off x="887594" y="1567906"/>
            <a:ext cx="8073526" cy="4702175"/>
          </a:xfrm>
          <a:prstGeom prst="rect">
            <a:avLst/>
          </a:prstGeom>
        </p:spPr>
        <p:txBody>
          <a:bodyPr anchor="t"/>
          <a:lstStyle/>
          <a:p>
            <a:pPr marL="342900" indent="-342900" eaLnBrk="0" hangingPunct="0">
              <a:spcBef>
                <a:spcPct val="50000"/>
              </a:spcBef>
              <a:spcAft>
                <a:spcPct val="0"/>
              </a:spcAft>
              <a:buClr>
                <a:srgbClr val="DB5214"/>
              </a:buClr>
              <a:buFont typeface="Wingdings" pitchFamily="2" charset="2"/>
              <a:buChar char="n"/>
            </a:pPr>
            <a:r>
              <a:rPr lang="en-US" sz="1800" b="1" dirty="0" smtClean="0">
                <a:solidFill>
                  <a:srgbClr val="00234A"/>
                </a:solidFill>
              </a:rPr>
              <a:t>When an exception occurs, the ARM:</a:t>
            </a:r>
          </a:p>
          <a:p>
            <a:pPr marL="742950" lvl="1" indent="-285750" eaLnBrk="0" hangingPunct="0">
              <a:spcBef>
                <a:spcPct val="10000"/>
              </a:spcBef>
              <a:spcAft>
                <a:spcPct val="0"/>
              </a:spcAft>
              <a:buClr>
                <a:srgbClr val="DB5214"/>
              </a:buClr>
              <a:buSzPct val="70000"/>
              <a:buFont typeface="Wingdings" pitchFamily="2" charset="2"/>
              <a:buChar char="n"/>
            </a:pPr>
            <a:r>
              <a:rPr lang="en-US" sz="1700" dirty="0" smtClean="0">
                <a:solidFill>
                  <a:srgbClr val="00234A"/>
                </a:solidFill>
              </a:rPr>
              <a:t>Copies CPSR into SPSR_&lt;mode&gt;</a:t>
            </a:r>
          </a:p>
          <a:p>
            <a:pPr marL="742950" lvl="1" indent="-285750" eaLnBrk="0" hangingPunct="0">
              <a:spcBef>
                <a:spcPct val="10000"/>
              </a:spcBef>
              <a:spcAft>
                <a:spcPct val="0"/>
              </a:spcAft>
              <a:buClr>
                <a:srgbClr val="DB5214"/>
              </a:buClr>
              <a:buSzPct val="70000"/>
              <a:buFont typeface="Wingdings" pitchFamily="2" charset="2"/>
              <a:buChar char="n"/>
            </a:pPr>
            <a:r>
              <a:rPr lang="en-US" sz="1700" dirty="0" smtClean="0">
                <a:solidFill>
                  <a:srgbClr val="00234A"/>
                </a:solidFill>
              </a:rPr>
              <a:t>Sets appropriate CPSR bits </a:t>
            </a:r>
          </a:p>
          <a:p>
            <a:pPr marL="911225" lvl="2" indent="-285750" eaLnBrk="0" hangingPunct="0">
              <a:spcBef>
                <a:spcPct val="10000"/>
              </a:spcBef>
              <a:spcAft>
                <a:spcPct val="0"/>
              </a:spcAft>
              <a:buClr>
                <a:srgbClr val="DB5214"/>
              </a:buClr>
              <a:buSzPct val="70000"/>
              <a:buFont typeface="Wingdings" pitchFamily="2" charset="2"/>
              <a:buChar char="n"/>
            </a:pPr>
            <a:r>
              <a:rPr lang="en-US" sz="1500" dirty="0" smtClean="0">
                <a:solidFill>
                  <a:srgbClr val="00234A"/>
                </a:solidFill>
              </a:rPr>
              <a:t>Change to exception mode </a:t>
            </a:r>
          </a:p>
          <a:p>
            <a:pPr marL="911225" lvl="2" indent="-285750" eaLnBrk="0" hangingPunct="0">
              <a:spcBef>
                <a:spcPct val="10000"/>
              </a:spcBef>
              <a:spcAft>
                <a:spcPct val="0"/>
              </a:spcAft>
              <a:buClr>
                <a:srgbClr val="DB5214"/>
              </a:buClr>
              <a:buSzPct val="70000"/>
              <a:buFont typeface="Wingdings" pitchFamily="2" charset="2"/>
              <a:buChar char="n"/>
            </a:pPr>
            <a:r>
              <a:rPr lang="en-US" sz="1500" dirty="0" smtClean="0">
                <a:solidFill>
                  <a:srgbClr val="00234A"/>
                </a:solidFill>
              </a:rPr>
              <a:t>Disable interrupts (if appropriate)</a:t>
            </a:r>
          </a:p>
          <a:p>
            <a:pPr marL="742950" lvl="1" indent="-285750" eaLnBrk="0" hangingPunct="0">
              <a:spcBef>
                <a:spcPct val="10000"/>
              </a:spcBef>
              <a:spcAft>
                <a:spcPct val="0"/>
              </a:spcAft>
              <a:buClr>
                <a:srgbClr val="DB5214"/>
              </a:buClr>
              <a:buSzPct val="70000"/>
              <a:buFont typeface="Wingdings" pitchFamily="2" charset="2"/>
              <a:buChar char="n"/>
            </a:pPr>
            <a:r>
              <a:rPr lang="en-US" sz="1700" dirty="0" smtClean="0">
                <a:solidFill>
                  <a:srgbClr val="00234A"/>
                </a:solidFill>
              </a:rPr>
              <a:t>Stores the return address in LR_&lt;mode&gt;</a:t>
            </a:r>
          </a:p>
          <a:p>
            <a:pPr marL="742950" lvl="1" indent="-285750" eaLnBrk="0" hangingPunct="0">
              <a:spcBef>
                <a:spcPct val="10000"/>
              </a:spcBef>
              <a:spcAft>
                <a:spcPct val="0"/>
              </a:spcAft>
              <a:buClr>
                <a:srgbClr val="DB5214"/>
              </a:buClr>
              <a:buSzPct val="70000"/>
              <a:buFont typeface="Wingdings" pitchFamily="2" charset="2"/>
              <a:buChar char="n"/>
            </a:pPr>
            <a:r>
              <a:rPr lang="en-US" sz="1700" dirty="0" smtClean="0">
                <a:solidFill>
                  <a:srgbClr val="00234A"/>
                </a:solidFill>
              </a:rPr>
              <a:t>Sets PC to vector address</a:t>
            </a:r>
          </a:p>
          <a:p>
            <a:pPr marL="342900" indent="-342900" eaLnBrk="0" hangingPunct="0">
              <a:spcBef>
                <a:spcPct val="50000"/>
              </a:spcBef>
              <a:spcAft>
                <a:spcPct val="0"/>
              </a:spcAft>
              <a:buClr>
                <a:srgbClr val="DB5214"/>
              </a:buClr>
              <a:buFont typeface="Wingdings" pitchFamily="2" charset="2"/>
              <a:buChar char="n"/>
            </a:pPr>
            <a:r>
              <a:rPr lang="en-US" sz="1800" b="1" dirty="0" smtClean="0">
                <a:solidFill>
                  <a:srgbClr val="00234A"/>
                </a:solidFill>
              </a:rPr>
              <a:t>To return, exception handler needs to:</a:t>
            </a:r>
          </a:p>
          <a:p>
            <a:pPr marL="742950" lvl="1" indent="-285750" eaLnBrk="0" hangingPunct="0">
              <a:spcBef>
                <a:spcPct val="10000"/>
              </a:spcBef>
              <a:spcAft>
                <a:spcPct val="0"/>
              </a:spcAft>
              <a:buClr>
                <a:srgbClr val="DB5214"/>
              </a:buClr>
              <a:buSzPct val="70000"/>
              <a:buFont typeface="Wingdings" pitchFamily="2" charset="2"/>
              <a:buChar char="n"/>
            </a:pPr>
            <a:r>
              <a:rPr lang="en-US" sz="1700" dirty="0" smtClean="0">
                <a:solidFill>
                  <a:srgbClr val="00234A"/>
                </a:solidFill>
              </a:rPr>
              <a:t>Restore CPSR from SPSR_&lt;mode&gt;</a:t>
            </a:r>
          </a:p>
          <a:p>
            <a:pPr marL="742950" lvl="1" indent="-285750" eaLnBrk="0" hangingPunct="0">
              <a:spcBef>
                <a:spcPct val="10000"/>
              </a:spcBef>
              <a:spcAft>
                <a:spcPct val="0"/>
              </a:spcAft>
              <a:buClr>
                <a:srgbClr val="DB5214"/>
              </a:buClr>
              <a:buSzPct val="70000"/>
              <a:buFont typeface="Wingdings" pitchFamily="2" charset="2"/>
              <a:buChar char="n"/>
            </a:pPr>
            <a:r>
              <a:rPr lang="en-US" sz="1700" dirty="0" smtClean="0">
                <a:solidFill>
                  <a:srgbClr val="00234A"/>
                </a:solidFill>
              </a:rPr>
              <a:t>Restore PC from LR_&lt;mode&gt;</a:t>
            </a:r>
          </a:p>
        </p:txBody>
      </p:sp>
      <p:sp>
        <p:nvSpPr>
          <p:cNvPr id="8" name="Rectangle 44"/>
          <p:cNvSpPr>
            <a:spLocks noChangeArrowheads="1"/>
          </p:cNvSpPr>
          <p:nvPr/>
        </p:nvSpPr>
        <p:spPr bwMode="black">
          <a:xfrm>
            <a:off x="6400800" y="5241358"/>
            <a:ext cx="2560320" cy="742511"/>
          </a:xfrm>
          <a:prstGeom prst="rect">
            <a:avLst/>
          </a:prstGeom>
          <a:noFill/>
          <a:ln w="12700">
            <a:noFill/>
            <a:miter lim="800000"/>
            <a:headEnd/>
            <a:tailEnd/>
          </a:ln>
          <a:effectLst/>
        </p:spPr>
        <p:txBody>
          <a:bodyPr wrap="square" lIns="96838" tIns="47625" rIns="96838" bIns="47625" anchor="ctr">
            <a:spAutoFit/>
          </a:bodyPr>
          <a:lstStyle/>
          <a:p>
            <a:pPr algn="ctr"/>
            <a:r>
              <a:rPr lang="en-US" sz="1400" b="0" i="1" dirty="0">
                <a:latin typeface="Arial" pitchFamily="34" charset="0"/>
              </a:rPr>
              <a:t>Vector table can be at </a:t>
            </a:r>
            <a:br>
              <a:rPr lang="en-US" sz="1400" b="0" i="1" dirty="0">
                <a:latin typeface="Arial" pitchFamily="34" charset="0"/>
              </a:rPr>
            </a:br>
            <a:r>
              <a:rPr lang="en-US" sz="1200" i="1" dirty="0"/>
              <a:t>0xFFFF0000</a:t>
            </a:r>
            <a:r>
              <a:rPr lang="en-US" sz="1400" b="0" i="1" dirty="0">
                <a:latin typeface="Arial" pitchFamily="34" charset="0"/>
              </a:rPr>
              <a:t> </a:t>
            </a:r>
            <a:r>
              <a:rPr lang="en-US" sz="1400" b="0" i="1" dirty="0" smtClean="0">
                <a:latin typeface="Arial" pitchFamily="34" charset="0"/>
              </a:rPr>
              <a:t>also for HighVec configuration</a:t>
            </a:r>
            <a:endParaRPr lang="en-US" sz="1400" b="0" i="1" dirty="0">
              <a:latin typeface="Arial" pitchFamily="34" charset="0"/>
            </a:endParaRPr>
          </a:p>
        </p:txBody>
      </p:sp>
      <p:grpSp>
        <p:nvGrpSpPr>
          <p:cNvPr id="3" name="Group 28"/>
          <p:cNvGrpSpPr/>
          <p:nvPr/>
        </p:nvGrpSpPr>
        <p:grpSpPr>
          <a:xfrm>
            <a:off x="5793378" y="1185530"/>
            <a:ext cx="2971800" cy="3708636"/>
            <a:chOff x="5793378" y="1185530"/>
            <a:chExt cx="2971800" cy="3708636"/>
          </a:xfrm>
        </p:grpSpPr>
        <p:sp>
          <p:nvSpPr>
            <p:cNvPr id="7" name="Rectangle 40"/>
            <p:cNvSpPr>
              <a:spLocks noChangeArrowheads="1"/>
            </p:cNvSpPr>
            <p:nvPr/>
          </p:nvSpPr>
          <p:spPr bwMode="gray">
            <a:xfrm>
              <a:off x="6783978" y="4582542"/>
              <a:ext cx="1827213" cy="311624"/>
            </a:xfrm>
            <a:prstGeom prst="rect">
              <a:avLst/>
            </a:prstGeom>
            <a:noFill/>
            <a:ln w="12700">
              <a:noFill/>
              <a:miter lim="800000"/>
              <a:headEnd/>
              <a:tailEnd/>
            </a:ln>
            <a:effectLst/>
          </p:spPr>
          <p:txBody>
            <a:bodyPr lIns="96838" tIns="47625" rIns="96838" bIns="47625" anchor="ctr">
              <a:spAutoFit/>
            </a:bodyPr>
            <a:lstStyle/>
            <a:p>
              <a:pPr algn="ctr"/>
              <a:r>
                <a:rPr lang="en-US" sz="1400" dirty="0">
                  <a:latin typeface="Arial" pitchFamily="34" charset="0"/>
                </a:rPr>
                <a:t>Vector Table</a:t>
              </a:r>
            </a:p>
          </p:txBody>
        </p:sp>
        <p:sp>
          <p:nvSpPr>
            <p:cNvPr id="9" name="Line 32"/>
            <p:cNvSpPr>
              <a:spLocks noChangeShapeType="1"/>
            </p:cNvSpPr>
            <p:nvPr/>
          </p:nvSpPr>
          <p:spPr bwMode="auto">
            <a:xfrm flipH="1">
              <a:off x="6555378" y="1185530"/>
              <a:ext cx="0" cy="914400"/>
            </a:xfrm>
            <a:prstGeom prst="line">
              <a:avLst/>
            </a:prstGeom>
            <a:noFill/>
            <a:ln w="12700">
              <a:solidFill>
                <a:srgbClr val="000000"/>
              </a:solidFill>
              <a:prstDash val="dash"/>
              <a:round/>
              <a:headEnd type="none" w="sm" len="sm"/>
              <a:tailEnd type="none" w="sm" len="sm"/>
            </a:ln>
            <a:effectLst/>
          </p:spPr>
          <p:txBody>
            <a:bodyPr wrap="none" anchor="ctr"/>
            <a:lstStyle/>
            <a:p>
              <a:endParaRPr lang="en-US" dirty="0"/>
            </a:p>
          </p:txBody>
        </p:sp>
        <p:sp>
          <p:nvSpPr>
            <p:cNvPr id="10" name="Line 33"/>
            <p:cNvSpPr>
              <a:spLocks noChangeShapeType="1"/>
            </p:cNvSpPr>
            <p:nvPr/>
          </p:nvSpPr>
          <p:spPr bwMode="gray">
            <a:xfrm>
              <a:off x="7622178" y="1337930"/>
              <a:ext cx="0" cy="533400"/>
            </a:xfrm>
            <a:prstGeom prst="line">
              <a:avLst/>
            </a:prstGeom>
            <a:noFill/>
            <a:ln w="50800" cap="rnd">
              <a:solidFill>
                <a:srgbClr val="000000"/>
              </a:solidFill>
              <a:prstDash val="sysDot"/>
              <a:round/>
              <a:headEnd type="none" w="sm" len="sm"/>
              <a:tailEnd type="none" w="sm" len="sm"/>
            </a:ln>
            <a:effectLst/>
          </p:spPr>
          <p:txBody>
            <a:bodyPr wrap="none" anchor="ctr"/>
            <a:lstStyle/>
            <a:p>
              <a:endParaRPr lang="en-US" dirty="0"/>
            </a:p>
          </p:txBody>
        </p:sp>
        <p:sp>
          <p:nvSpPr>
            <p:cNvPr id="11" name="Rectangle 5"/>
            <p:cNvSpPr>
              <a:spLocks noChangeArrowheads="1"/>
            </p:cNvSpPr>
            <p:nvPr/>
          </p:nvSpPr>
          <p:spPr bwMode="gray">
            <a:xfrm>
              <a:off x="6555378" y="2099930"/>
              <a:ext cx="2209800" cy="304800"/>
            </a:xfrm>
            <a:prstGeom prst="rect">
              <a:avLst/>
            </a:prstGeom>
            <a:solidFill>
              <a:schemeClr val="accent1">
                <a:lumMod val="75000"/>
                <a:alpha val="66000"/>
              </a:schemeClr>
            </a:solidFill>
            <a:ln w="12700">
              <a:solidFill>
                <a:schemeClr val="tx1"/>
              </a:solidFill>
              <a:miter lim="800000"/>
              <a:headEnd/>
              <a:tailEnd/>
            </a:ln>
            <a:effectLst/>
          </p:spPr>
          <p:txBody>
            <a:bodyPr wrap="none" anchor="ctr"/>
            <a:lstStyle/>
            <a:p>
              <a:pPr algn="ctr"/>
              <a:r>
                <a:rPr lang="en-US" sz="1600" dirty="0">
                  <a:solidFill>
                    <a:schemeClr val="bg1"/>
                  </a:solidFill>
                  <a:latin typeface="Arial" pitchFamily="34" charset="0"/>
                </a:rPr>
                <a:t>FIQ</a:t>
              </a:r>
            </a:p>
          </p:txBody>
        </p:sp>
        <p:sp>
          <p:nvSpPr>
            <p:cNvPr id="12" name="Rectangle 45"/>
            <p:cNvSpPr>
              <a:spLocks noChangeArrowheads="1"/>
            </p:cNvSpPr>
            <p:nvPr/>
          </p:nvSpPr>
          <p:spPr bwMode="gray">
            <a:xfrm>
              <a:off x="6555378" y="2404730"/>
              <a:ext cx="2209800" cy="304800"/>
            </a:xfrm>
            <a:prstGeom prst="rect">
              <a:avLst/>
            </a:prstGeom>
            <a:solidFill>
              <a:schemeClr val="accent1">
                <a:lumMod val="75000"/>
                <a:alpha val="66000"/>
              </a:schemeClr>
            </a:solidFill>
            <a:ln w="12700">
              <a:solidFill>
                <a:schemeClr val="tx1"/>
              </a:solidFill>
              <a:miter lim="800000"/>
              <a:headEnd/>
              <a:tailEnd/>
            </a:ln>
            <a:effectLst/>
          </p:spPr>
          <p:txBody>
            <a:bodyPr wrap="none" anchor="ctr"/>
            <a:lstStyle/>
            <a:p>
              <a:pPr algn="ctr"/>
              <a:r>
                <a:rPr lang="en-US" sz="1600" dirty="0">
                  <a:solidFill>
                    <a:schemeClr val="bg1"/>
                  </a:solidFill>
                  <a:latin typeface="Arial" pitchFamily="34" charset="0"/>
                </a:rPr>
                <a:t>IRQ</a:t>
              </a:r>
            </a:p>
          </p:txBody>
        </p:sp>
        <p:sp>
          <p:nvSpPr>
            <p:cNvPr id="13" name="Rectangle 46"/>
            <p:cNvSpPr>
              <a:spLocks noChangeArrowheads="1"/>
            </p:cNvSpPr>
            <p:nvPr/>
          </p:nvSpPr>
          <p:spPr bwMode="gray">
            <a:xfrm>
              <a:off x="6555378" y="2709530"/>
              <a:ext cx="2209800" cy="304800"/>
            </a:xfrm>
            <a:prstGeom prst="rect">
              <a:avLst/>
            </a:prstGeom>
            <a:solidFill>
              <a:srgbClr val="92D050"/>
            </a:solidFill>
            <a:ln w="12700">
              <a:solidFill>
                <a:schemeClr val="tx1"/>
              </a:solidFill>
              <a:miter lim="800000"/>
              <a:headEnd/>
              <a:tailEnd/>
            </a:ln>
            <a:effectLst/>
          </p:spPr>
          <p:txBody>
            <a:bodyPr wrap="none" anchor="ctr"/>
            <a:lstStyle/>
            <a:p>
              <a:pPr algn="ctr"/>
              <a:r>
                <a:rPr lang="en-US" sz="1600" dirty="0">
                  <a:solidFill>
                    <a:schemeClr val="bg1"/>
                  </a:solidFill>
                  <a:latin typeface="Arial" pitchFamily="34" charset="0"/>
                </a:rPr>
                <a:t>(Reserved)</a:t>
              </a:r>
              <a:endParaRPr lang="en-US" sz="2400" b="0" dirty="0">
                <a:solidFill>
                  <a:schemeClr val="bg1"/>
                </a:solidFill>
                <a:latin typeface="Times New Roman" pitchFamily="18" charset="0"/>
              </a:endParaRPr>
            </a:p>
          </p:txBody>
        </p:sp>
        <p:sp>
          <p:nvSpPr>
            <p:cNvPr id="14" name="Rectangle 47"/>
            <p:cNvSpPr>
              <a:spLocks noChangeArrowheads="1"/>
            </p:cNvSpPr>
            <p:nvPr/>
          </p:nvSpPr>
          <p:spPr bwMode="gray">
            <a:xfrm>
              <a:off x="6555378" y="3014330"/>
              <a:ext cx="2209800" cy="304800"/>
            </a:xfrm>
            <a:prstGeom prst="rect">
              <a:avLst/>
            </a:prstGeom>
            <a:solidFill>
              <a:schemeClr val="accent1">
                <a:lumMod val="75000"/>
                <a:alpha val="66000"/>
              </a:schemeClr>
            </a:solidFill>
            <a:ln w="12700">
              <a:solidFill>
                <a:schemeClr val="tx1"/>
              </a:solidFill>
              <a:miter lim="800000"/>
              <a:headEnd/>
              <a:tailEnd/>
            </a:ln>
            <a:effectLst/>
          </p:spPr>
          <p:txBody>
            <a:bodyPr wrap="none" anchor="ctr"/>
            <a:lstStyle/>
            <a:p>
              <a:pPr algn="ctr"/>
              <a:r>
                <a:rPr lang="en-US" sz="1600" dirty="0">
                  <a:solidFill>
                    <a:schemeClr val="bg1"/>
                  </a:solidFill>
                  <a:latin typeface="Arial" pitchFamily="34" charset="0"/>
                </a:rPr>
                <a:t>Data Abort</a:t>
              </a:r>
            </a:p>
          </p:txBody>
        </p:sp>
        <p:sp>
          <p:nvSpPr>
            <p:cNvPr id="15" name="Rectangle 48"/>
            <p:cNvSpPr>
              <a:spLocks noChangeArrowheads="1"/>
            </p:cNvSpPr>
            <p:nvPr/>
          </p:nvSpPr>
          <p:spPr bwMode="gray">
            <a:xfrm>
              <a:off x="6555378" y="3319130"/>
              <a:ext cx="2209800" cy="304800"/>
            </a:xfrm>
            <a:prstGeom prst="rect">
              <a:avLst/>
            </a:prstGeom>
            <a:solidFill>
              <a:schemeClr val="accent1">
                <a:lumMod val="75000"/>
                <a:alpha val="66000"/>
              </a:schemeClr>
            </a:solidFill>
            <a:ln w="12700">
              <a:solidFill>
                <a:schemeClr val="tx1"/>
              </a:solidFill>
              <a:miter lim="800000"/>
              <a:headEnd/>
              <a:tailEnd/>
            </a:ln>
            <a:effectLst/>
          </p:spPr>
          <p:txBody>
            <a:bodyPr wrap="none" anchor="ctr"/>
            <a:lstStyle/>
            <a:p>
              <a:pPr algn="ctr"/>
              <a:r>
                <a:rPr lang="en-US" sz="1600" dirty="0">
                  <a:solidFill>
                    <a:schemeClr val="bg1"/>
                  </a:solidFill>
                  <a:latin typeface="Arial" pitchFamily="34" charset="0"/>
                </a:rPr>
                <a:t>Prefetch Abort</a:t>
              </a:r>
            </a:p>
          </p:txBody>
        </p:sp>
        <p:sp>
          <p:nvSpPr>
            <p:cNvPr id="16" name="Rectangle 49"/>
            <p:cNvSpPr>
              <a:spLocks noChangeArrowheads="1"/>
            </p:cNvSpPr>
            <p:nvPr/>
          </p:nvSpPr>
          <p:spPr bwMode="gray">
            <a:xfrm>
              <a:off x="6555378" y="3623930"/>
              <a:ext cx="2209800" cy="304800"/>
            </a:xfrm>
            <a:prstGeom prst="rect">
              <a:avLst/>
            </a:prstGeom>
            <a:solidFill>
              <a:schemeClr val="accent1">
                <a:lumMod val="75000"/>
                <a:alpha val="66000"/>
              </a:schemeClr>
            </a:solidFill>
            <a:ln w="12700">
              <a:solidFill>
                <a:schemeClr val="tx1"/>
              </a:solidFill>
              <a:miter lim="800000"/>
              <a:headEnd/>
              <a:tailEnd/>
            </a:ln>
            <a:effectLst/>
          </p:spPr>
          <p:txBody>
            <a:bodyPr wrap="none" anchor="ctr"/>
            <a:lstStyle/>
            <a:p>
              <a:pPr algn="ctr"/>
              <a:r>
                <a:rPr lang="en-US" sz="1600" dirty="0">
                  <a:solidFill>
                    <a:schemeClr val="bg1"/>
                  </a:solidFill>
                  <a:latin typeface="Arial" pitchFamily="34" charset="0"/>
                </a:rPr>
                <a:t>Software Interrupt</a:t>
              </a:r>
            </a:p>
          </p:txBody>
        </p:sp>
        <p:sp>
          <p:nvSpPr>
            <p:cNvPr id="17" name="Rectangle 50"/>
            <p:cNvSpPr>
              <a:spLocks noChangeArrowheads="1"/>
            </p:cNvSpPr>
            <p:nvPr/>
          </p:nvSpPr>
          <p:spPr bwMode="gray">
            <a:xfrm>
              <a:off x="6555378" y="3928730"/>
              <a:ext cx="2209800" cy="304800"/>
            </a:xfrm>
            <a:prstGeom prst="rect">
              <a:avLst/>
            </a:prstGeom>
            <a:solidFill>
              <a:schemeClr val="accent1">
                <a:lumMod val="75000"/>
                <a:alpha val="66000"/>
              </a:schemeClr>
            </a:solidFill>
            <a:ln w="12700">
              <a:solidFill>
                <a:schemeClr val="tx1"/>
              </a:solidFill>
              <a:miter lim="800000"/>
              <a:headEnd/>
              <a:tailEnd/>
            </a:ln>
            <a:effectLst/>
          </p:spPr>
          <p:txBody>
            <a:bodyPr wrap="none" anchor="ctr"/>
            <a:lstStyle/>
            <a:p>
              <a:pPr algn="ctr"/>
              <a:r>
                <a:rPr lang="en-US" sz="1600" dirty="0">
                  <a:solidFill>
                    <a:schemeClr val="bg1"/>
                  </a:solidFill>
                  <a:latin typeface="Arial" pitchFamily="34" charset="0"/>
                </a:rPr>
                <a:t>Undefined Instruction</a:t>
              </a:r>
            </a:p>
          </p:txBody>
        </p:sp>
        <p:sp>
          <p:nvSpPr>
            <p:cNvPr id="18" name="Rectangle 51"/>
            <p:cNvSpPr>
              <a:spLocks noChangeArrowheads="1"/>
            </p:cNvSpPr>
            <p:nvPr/>
          </p:nvSpPr>
          <p:spPr bwMode="gray">
            <a:xfrm>
              <a:off x="6555378" y="4233530"/>
              <a:ext cx="2209800" cy="304800"/>
            </a:xfrm>
            <a:prstGeom prst="rect">
              <a:avLst/>
            </a:prstGeom>
            <a:solidFill>
              <a:schemeClr val="accent1">
                <a:lumMod val="75000"/>
                <a:alpha val="66000"/>
              </a:schemeClr>
            </a:solidFill>
            <a:ln w="12700">
              <a:solidFill>
                <a:schemeClr val="tx1"/>
              </a:solidFill>
              <a:miter lim="800000"/>
              <a:headEnd/>
              <a:tailEnd/>
            </a:ln>
            <a:effectLst/>
          </p:spPr>
          <p:txBody>
            <a:bodyPr wrap="none" anchor="ctr"/>
            <a:lstStyle/>
            <a:p>
              <a:pPr algn="ctr"/>
              <a:r>
                <a:rPr lang="en-US" sz="1600" dirty="0">
                  <a:solidFill>
                    <a:schemeClr val="bg1"/>
                  </a:solidFill>
                  <a:latin typeface="Arial" pitchFamily="34" charset="0"/>
                </a:rPr>
                <a:t>Reset</a:t>
              </a:r>
            </a:p>
          </p:txBody>
        </p:sp>
        <p:grpSp>
          <p:nvGrpSpPr>
            <p:cNvPr id="5" name="Group 54"/>
            <p:cNvGrpSpPr>
              <a:grpSpLocks/>
            </p:cNvGrpSpPr>
            <p:nvPr/>
          </p:nvGrpSpPr>
          <p:grpSpPr bwMode="auto">
            <a:xfrm>
              <a:off x="5793378" y="2099930"/>
              <a:ext cx="596900" cy="2438400"/>
              <a:chOff x="3888" y="1296"/>
              <a:chExt cx="1384" cy="1536"/>
            </a:xfrm>
          </p:grpSpPr>
          <p:sp>
            <p:nvSpPr>
              <p:cNvPr id="21" name="Rectangle 55"/>
              <p:cNvSpPr>
                <a:spLocks noChangeArrowheads="1"/>
              </p:cNvSpPr>
              <p:nvPr/>
            </p:nvSpPr>
            <p:spPr bwMode="gray">
              <a:xfrm>
                <a:off x="3888" y="1296"/>
                <a:ext cx="1384" cy="192"/>
              </a:xfrm>
              <a:prstGeom prst="rect">
                <a:avLst/>
              </a:prstGeom>
              <a:noFill/>
              <a:ln w="12700">
                <a:noFill/>
                <a:miter lim="800000"/>
                <a:headEnd/>
                <a:tailEnd/>
              </a:ln>
              <a:effectLst/>
            </p:spPr>
            <p:txBody>
              <a:bodyPr wrap="none" anchor="ctr"/>
              <a:lstStyle/>
              <a:p>
                <a:pPr algn="ctr"/>
                <a:r>
                  <a:rPr lang="en-US" sz="1400" b="0" dirty="0">
                    <a:latin typeface="Arial" pitchFamily="34" charset="0"/>
                  </a:rPr>
                  <a:t>0x1C</a:t>
                </a:r>
                <a:endParaRPr lang="en-US" sz="1400" b="0" dirty="0">
                  <a:latin typeface="Times New Roman" pitchFamily="18" charset="0"/>
                </a:endParaRPr>
              </a:p>
            </p:txBody>
          </p:sp>
          <p:sp>
            <p:nvSpPr>
              <p:cNvPr id="22" name="Rectangle 56"/>
              <p:cNvSpPr>
                <a:spLocks noChangeArrowheads="1"/>
              </p:cNvSpPr>
              <p:nvPr/>
            </p:nvSpPr>
            <p:spPr bwMode="gray">
              <a:xfrm>
                <a:off x="3888" y="1488"/>
                <a:ext cx="1384" cy="192"/>
              </a:xfrm>
              <a:prstGeom prst="rect">
                <a:avLst/>
              </a:prstGeom>
              <a:noFill/>
              <a:ln w="12700">
                <a:noFill/>
                <a:miter lim="800000"/>
                <a:headEnd/>
                <a:tailEnd/>
              </a:ln>
              <a:effectLst/>
            </p:spPr>
            <p:txBody>
              <a:bodyPr wrap="none" anchor="ctr"/>
              <a:lstStyle/>
              <a:p>
                <a:pPr algn="ctr"/>
                <a:r>
                  <a:rPr lang="en-US" sz="1400" b="0" dirty="0">
                    <a:latin typeface="Arial" pitchFamily="34" charset="0"/>
                  </a:rPr>
                  <a:t>0x18</a:t>
                </a:r>
                <a:endParaRPr lang="en-US" sz="1400" dirty="0"/>
              </a:p>
            </p:txBody>
          </p:sp>
          <p:sp>
            <p:nvSpPr>
              <p:cNvPr id="23" name="Rectangle 57"/>
              <p:cNvSpPr>
                <a:spLocks noChangeArrowheads="1"/>
              </p:cNvSpPr>
              <p:nvPr/>
            </p:nvSpPr>
            <p:spPr bwMode="gray">
              <a:xfrm>
                <a:off x="3888" y="1680"/>
                <a:ext cx="1384" cy="192"/>
              </a:xfrm>
              <a:prstGeom prst="rect">
                <a:avLst/>
              </a:prstGeom>
              <a:noFill/>
              <a:ln w="12700">
                <a:noFill/>
                <a:miter lim="800000"/>
                <a:headEnd/>
                <a:tailEnd/>
              </a:ln>
              <a:effectLst/>
            </p:spPr>
            <p:txBody>
              <a:bodyPr wrap="none" anchor="ctr"/>
              <a:lstStyle/>
              <a:p>
                <a:pPr algn="ctr"/>
                <a:r>
                  <a:rPr lang="en-US" sz="1400" b="0" dirty="0">
                    <a:latin typeface="Arial" pitchFamily="34" charset="0"/>
                  </a:rPr>
                  <a:t>0x14</a:t>
                </a:r>
                <a:endParaRPr lang="en-US" sz="1400" b="0" dirty="0">
                  <a:latin typeface="Times New Roman" pitchFamily="18" charset="0"/>
                </a:endParaRPr>
              </a:p>
            </p:txBody>
          </p:sp>
          <p:sp>
            <p:nvSpPr>
              <p:cNvPr id="24" name="Rectangle 58"/>
              <p:cNvSpPr>
                <a:spLocks noChangeArrowheads="1"/>
              </p:cNvSpPr>
              <p:nvPr/>
            </p:nvSpPr>
            <p:spPr bwMode="gray">
              <a:xfrm>
                <a:off x="3888" y="1872"/>
                <a:ext cx="1384" cy="192"/>
              </a:xfrm>
              <a:prstGeom prst="rect">
                <a:avLst/>
              </a:prstGeom>
              <a:noFill/>
              <a:ln w="12700">
                <a:noFill/>
                <a:miter lim="800000"/>
                <a:headEnd/>
                <a:tailEnd/>
              </a:ln>
              <a:effectLst/>
            </p:spPr>
            <p:txBody>
              <a:bodyPr wrap="none" anchor="ctr"/>
              <a:lstStyle/>
              <a:p>
                <a:pPr algn="ctr"/>
                <a:r>
                  <a:rPr lang="en-US" sz="1400" b="0" dirty="0">
                    <a:latin typeface="Arial" pitchFamily="34" charset="0"/>
                  </a:rPr>
                  <a:t>0x10</a:t>
                </a:r>
              </a:p>
            </p:txBody>
          </p:sp>
          <p:sp>
            <p:nvSpPr>
              <p:cNvPr id="25" name="Rectangle 59"/>
              <p:cNvSpPr>
                <a:spLocks noChangeArrowheads="1"/>
              </p:cNvSpPr>
              <p:nvPr/>
            </p:nvSpPr>
            <p:spPr bwMode="gray">
              <a:xfrm>
                <a:off x="3888" y="2064"/>
                <a:ext cx="1384" cy="192"/>
              </a:xfrm>
              <a:prstGeom prst="rect">
                <a:avLst/>
              </a:prstGeom>
              <a:noFill/>
              <a:ln w="12700">
                <a:noFill/>
                <a:miter lim="800000"/>
                <a:headEnd/>
                <a:tailEnd/>
              </a:ln>
              <a:effectLst/>
            </p:spPr>
            <p:txBody>
              <a:bodyPr wrap="none" anchor="ctr"/>
              <a:lstStyle/>
              <a:p>
                <a:pPr algn="ctr"/>
                <a:r>
                  <a:rPr lang="en-US" sz="1400" b="0" dirty="0">
                    <a:latin typeface="Arial" pitchFamily="34" charset="0"/>
                  </a:rPr>
                  <a:t>0x0C</a:t>
                </a:r>
                <a:endParaRPr lang="en-US" sz="1400" dirty="0"/>
              </a:p>
            </p:txBody>
          </p:sp>
          <p:sp>
            <p:nvSpPr>
              <p:cNvPr id="26" name="Rectangle 60"/>
              <p:cNvSpPr>
                <a:spLocks noChangeArrowheads="1"/>
              </p:cNvSpPr>
              <p:nvPr/>
            </p:nvSpPr>
            <p:spPr bwMode="gray">
              <a:xfrm>
                <a:off x="3888" y="2256"/>
                <a:ext cx="1384" cy="192"/>
              </a:xfrm>
              <a:prstGeom prst="rect">
                <a:avLst/>
              </a:prstGeom>
              <a:noFill/>
              <a:ln w="12700">
                <a:noFill/>
                <a:miter lim="800000"/>
                <a:headEnd/>
                <a:tailEnd/>
              </a:ln>
              <a:effectLst/>
            </p:spPr>
            <p:txBody>
              <a:bodyPr wrap="none" anchor="ctr"/>
              <a:lstStyle/>
              <a:p>
                <a:pPr algn="ctr"/>
                <a:r>
                  <a:rPr lang="en-US" sz="1400" b="0" dirty="0">
                    <a:latin typeface="Arial" pitchFamily="34" charset="0"/>
                  </a:rPr>
                  <a:t>0x08</a:t>
                </a:r>
                <a:endParaRPr lang="en-US" sz="1400" dirty="0"/>
              </a:p>
            </p:txBody>
          </p:sp>
          <p:sp>
            <p:nvSpPr>
              <p:cNvPr id="27" name="Rectangle 61"/>
              <p:cNvSpPr>
                <a:spLocks noChangeArrowheads="1"/>
              </p:cNvSpPr>
              <p:nvPr/>
            </p:nvSpPr>
            <p:spPr bwMode="gray">
              <a:xfrm>
                <a:off x="3888" y="2448"/>
                <a:ext cx="1384" cy="192"/>
              </a:xfrm>
              <a:prstGeom prst="rect">
                <a:avLst/>
              </a:prstGeom>
              <a:noFill/>
              <a:ln w="12700">
                <a:noFill/>
                <a:miter lim="800000"/>
                <a:headEnd/>
                <a:tailEnd/>
              </a:ln>
              <a:effectLst/>
            </p:spPr>
            <p:txBody>
              <a:bodyPr wrap="none" anchor="ctr"/>
              <a:lstStyle/>
              <a:p>
                <a:pPr algn="ctr"/>
                <a:r>
                  <a:rPr lang="en-US" sz="1400" b="0" dirty="0">
                    <a:latin typeface="Arial" pitchFamily="34" charset="0"/>
                  </a:rPr>
                  <a:t>0x04</a:t>
                </a:r>
              </a:p>
            </p:txBody>
          </p:sp>
          <p:sp>
            <p:nvSpPr>
              <p:cNvPr id="28" name="Rectangle 62"/>
              <p:cNvSpPr>
                <a:spLocks noChangeArrowheads="1"/>
              </p:cNvSpPr>
              <p:nvPr/>
            </p:nvSpPr>
            <p:spPr bwMode="gray">
              <a:xfrm>
                <a:off x="3888" y="2640"/>
                <a:ext cx="1384" cy="192"/>
              </a:xfrm>
              <a:prstGeom prst="rect">
                <a:avLst/>
              </a:prstGeom>
              <a:noFill/>
              <a:ln w="12700">
                <a:noFill/>
                <a:miter lim="800000"/>
                <a:headEnd/>
                <a:tailEnd/>
              </a:ln>
              <a:effectLst/>
            </p:spPr>
            <p:txBody>
              <a:bodyPr wrap="none" anchor="ctr"/>
              <a:lstStyle/>
              <a:p>
                <a:pPr algn="ctr"/>
                <a:r>
                  <a:rPr lang="en-US" sz="1400" b="0" dirty="0">
                    <a:latin typeface="Arial" pitchFamily="34" charset="0"/>
                  </a:rPr>
                  <a:t>0x00</a:t>
                </a:r>
              </a:p>
            </p:txBody>
          </p:sp>
        </p:grpSp>
        <p:sp>
          <p:nvSpPr>
            <p:cNvPr id="20" name="Line 63"/>
            <p:cNvSpPr>
              <a:spLocks noChangeShapeType="1"/>
            </p:cNvSpPr>
            <p:nvPr/>
          </p:nvSpPr>
          <p:spPr bwMode="auto">
            <a:xfrm flipH="1">
              <a:off x="8765178" y="1185530"/>
              <a:ext cx="0" cy="914400"/>
            </a:xfrm>
            <a:prstGeom prst="line">
              <a:avLst/>
            </a:prstGeom>
            <a:noFill/>
            <a:ln w="12700">
              <a:solidFill>
                <a:srgbClr val="000000"/>
              </a:solidFill>
              <a:prstDash val="dash"/>
              <a:round/>
              <a:headEnd type="none" w="sm" len="sm"/>
              <a:tailEnd type="none" w="sm" len="sm"/>
            </a:ln>
            <a:effectLst/>
          </p:spPr>
          <p:txBody>
            <a:bodyPr wrap="none" anchor="ctr"/>
            <a:lstStyle/>
            <a:p>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blinds(horizontal)">
                                      <p:cBhvr>
                                        <p:cTn id="13" dur="500"/>
                                        <p:tgtEl>
                                          <p:spTgt spid="4">
                                            <p:txEl>
                                              <p:pRg st="0" end="0"/>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blinds(horizontal)">
                                      <p:cBhvr>
                                        <p:cTn id="16" dur="500"/>
                                        <p:tgtEl>
                                          <p:spTgt spid="4">
                                            <p:txEl>
                                              <p:pRg st="1" end="1"/>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linds(horizontal)">
                                      <p:cBhvr>
                                        <p:cTn id="19" dur="500"/>
                                        <p:tgtEl>
                                          <p:spTgt spid="4">
                                            <p:txEl>
                                              <p:pRg st="2" end="2"/>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blinds(horizontal)">
                                      <p:cBhvr>
                                        <p:cTn id="25" dur="500"/>
                                        <p:tgtEl>
                                          <p:spTgt spid="4">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blinds(horizontal)">
                                      <p:cBhvr>
                                        <p:cTn id="28" dur="500"/>
                                        <p:tgtEl>
                                          <p:spTgt spid="4">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blinds(horizontal)">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blinds(horizontal)">
                                      <p:cBhvr>
                                        <p:cTn id="36" dur="500"/>
                                        <p:tgtEl>
                                          <p:spTgt spid="4">
                                            <p:txEl>
                                              <p:pRg st="7" end="7"/>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blinds(horizontal)">
                                      <p:cBhvr>
                                        <p:cTn id="39" dur="500"/>
                                        <p:tgtEl>
                                          <p:spTgt spid="4">
                                            <p:txEl>
                                              <p:pRg st="8" end="8"/>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blinds(horizontal)">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lgn="ctr">
            <a:noFill/>
            <a:miter lim="800000"/>
            <a:headEnd/>
            <a:tailEnd/>
          </a:ln>
          <a:effectLst/>
        </p:spPr>
        <p:txBody>
          <a:bodyPr vert="horz" wrap="square" lIns="91440" tIns="45720" rIns="91440" bIns="45720" numCol="1" anchor="ctr" anchorCtr="0" compatLnSpc="1">
            <a:prstTxWarp prst="textNoShape">
              <a:avLst/>
            </a:prstTxWarp>
          </a:bodyPr>
          <a:lstStyle/>
          <a:p>
            <a:r>
              <a:rPr lang="en-US" sz="2800" dirty="0" smtClean="0"/>
              <a:t>ARM Exception Model (&lt;= ARMv6) [contd..]</a:t>
            </a:r>
            <a:endParaRPr lang="en-US" sz="2800" dirty="0"/>
          </a:p>
        </p:txBody>
      </p:sp>
      <p:sp>
        <p:nvSpPr>
          <p:cNvPr id="4" name="Rectangle 43"/>
          <p:cNvSpPr>
            <a:spLocks noGrp="1" noChangeArrowheads="1"/>
          </p:cNvSpPr>
          <p:nvPr>
            <p:ph type="body" sz="quarter" idx="10"/>
          </p:nvPr>
        </p:nvSpPr>
        <p:spPr>
          <a:xfrm>
            <a:off x="887594" y="1567906"/>
            <a:ext cx="8073526" cy="4702175"/>
          </a:xfrm>
          <a:prstGeom prst="rect">
            <a:avLst/>
          </a:prstGeom>
        </p:spPr>
        <p:txBody>
          <a:bodyPr anchor="t">
            <a:normAutofit/>
          </a:bodyPr>
          <a:lstStyle/>
          <a:p>
            <a:pPr marL="342900" indent="-342900" eaLnBrk="0" hangingPunct="0">
              <a:spcBef>
                <a:spcPct val="50000"/>
              </a:spcBef>
              <a:spcAft>
                <a:spcPct val="0"/>
              </a:spcAft>
              <a:buClr>
                <a:srgbClr val="DB5214"/>
              </a:buClr>
              <a:buFont typeface="Wingdings" pitchFamily="2" charset="2"/>
              <a:buChar char="n"/>
            </a:pPr>
            <a:r>
              <a:rPr lang="en-US" sz="1800" dirty="0" smtClean="0"/>
              <a:t>Here we have a typical vector table of a real system:</a:t>
            </a:r>
          </a:p>
        </p:txBody>
      </p:sp>
      <p:pic>
        <p:nvPicPr>
          <p:cNvPr id="1026" name="Picture 2"/>
          <p:cNvPicPr>
            <a:picLocks noChangeAspect="1" noChangeArrowheads="1"/>
          </p:cNvPicPr>
          <p:nvPr/>
        </p:nvPicPr>
        <p:blipFill>
          <a:blip r:embed="rId2" cstate="print"/>
          <a:srcRect/>
          <a:stretch>
            <a:fillRect/>
          </a:stretch>
        </p:blipFill>
        <p:spPr bwMode="auto">
          <a:xfrm>
            <a:off x="978217" y="2216604"/>
            <a:ext cx="5724525" cy="1771650"/>
          </a:xfrm>
          <a:prstGeom prst="rect">
            <a:avLst/>
          </a:prstGeom>
          <a:noFill/>
          <a:ln w="9525">
            <a:noFill/>
            <a:miter lim="800000"/>
            <a:headEnd/>
            <a:tailEnd/>
          </a:ln>
        </p:spPr>
      </p:pic>
      <p:sp>
        <p:nvSpPr>
          <p:cNvPr id="29" name="Line Callout 2 28"/>
          <p:cNvSpPr/>
          <p:nvPr/>
        </p:nvSpPr>
        <p:spPr>
          <a:xfrm>
            <a:off x="6910251" y="1789613"/>
            <a:ext cx="1985554" cy="1097280"/>
          </a:xfrm>
          <a:prstGeom prst="borderCallout2">
            <a:avLst>
              <a:gd name="adj1" fmla="val 18750"/>
              <a:gd name="adj2" fmla="val -8333"/>
              <a:gd name="adj3" fmla="val 18750"/>
              <a:gd name="adj4" fmla="val -16667"/>
              <a:gd name="adj5" fmla="val 75355"/>
              <a:gd name="adj6" fmla="val -112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Undefined Instruction</a:t>
            </a:r>
          </a:p>
          <a:p>
            <a:pPr algn="ctr"/>
            <a:r>
              <a:rPr lang="en-US" sz="1400" dirty="0" smtClean="0"/>
              <a:t>handler is located so that a simple branch is adequate</a:t>
            </a:r>
            <a:endParaRPr lang="en-US" sz="1400" dirty="0"/>
          </a:p>
        </p:txBody>
      </p:sp>
      <p:sp>
        <p:nvSpPr>
          <p:cNvPr id="30" name="Line Callout 2 29"/>
          <p:cNvSpPr/>
          <p:nvPr/>
        </p:nvSpPr>
        <p:spPr>
          <a:xfrm>
            <a:off x="6949440" y="3927567"/>
            <a:ext cx="1841863" cy="957942"/>
          </a:xfrm>
          <a:prstGeom prst="borderCallout2">
            <a:avLst>
              <a:gd name="adj1" fmla="val 18750"/>
              <a:gd name="adj2" fmla="val -8333"/>
              <a:gd name="adj3" fmla="val 18750"/>
              <a:gd name="adj4" fmla="val -16667"/>
              <a:gd name="adj5" fmla="val -12740"/>
              <a:gd name="adj6" fmla="val -112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Other vectors</a:t>
            </a:r>
          </a:p>
          <a:p>
            <a:pPr algn="ctr"/>
            <a:r>
              <a:rPr lang="en-US" sz="1400" dirty="0" smtClean="0"/>
              <a:t>require an indirect address using LDR</a:t>
            </a:r>
            <a:endParaRPr lang="en-US" sz="1400" dirty="0"/>
          </a:p>
        </p:txBody>
      </p:sp>
      <p:sp>
        <p:nvSpPr>
          <p:cNvPr id="31" name="Vertical Scroll 30"/>
          <p:cNvSpPr/>
          <p:nvPr/>
        </p:nvSpPr>
        <p:spPr>
          <a:xfrm>
            <a:off x="901336" y="4963886"/>
            <a:ext cx="2926081" cy="137159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LDR’s have an advantage that they can address a full 32 bits, whereas B</a:t>
            </a:r>
          </a:p>
          <a:p>
            <a:pPr algn="ctr"/>
            <a:r>
              <a:rPr lang="en-US" sz="1400" dirty="0" smtClean="0"/>
              <a:t>are limited to 24 bits</a:t>
            </a:r>
            <a:endParaRPr lang="en-US" sz="1400" dirty="0"/>
          </a:p>
        </p:txBody>
      </p:sp>
      <p:sp>
        <p:nvSpPr>
          <p:cNvPr id="32" name="Vertical Scroll 31"/>
          <p:cNvSpPr/>
          <p:nvPr/>
        </p:nvSpPr>
        <p:spPr>
          <a:xfrm>
            <a:off x="3953721" y="4920341"/>
            <a:ext cx="2926081" cy="137159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But LDR’s must load a constant located within a 4k of the vector table.</a:t>
            </a:r>
            <a:endParaRPr lang="en-US" sz="1400" dirty="0"/>
          </a:p>
        </p:txBody>
      </p:sp>
      <p:sp>
        <p:nvSpPr>
          <p:cNvPr id="34" name="TextBox 33"/>
          <p:cNvSpPr txBox="1"/>
          <p:nvPr/>
        </p:nvSpPr>
        <p:spPr>
          <a:xfrm>
            <a:off x="1136469" y="4023360"/>
            <a:ext cx="4911634" cy="692497"/>
          </a:xfrm>
          <a:prstGeom prst="rect">
            <a:avLst/>
          </a:prstGeom>
          <a:noFill/>
        </p:spPr>
        <p:txBody>
          <a:bodyPr wrap="square" rtlCol="0">
            <a:spAutoFit/>
          </a:bodyPr>
          <a:lstStyle/>
          <a:p>
            <a:r>
              <a:rPr lang="en-US" sz="1300" dirty="0" smtClean="0">
                <a:latin typeface="Calibri" pitchFamily="34" charset="0"/>
                <a:ea typeface="Andale WT TC" pitchFamily="34" charset="-128"/>
                <a:cs typeface="Calibri" pitchFamily="34" charset="0"/>
              </a:rPr>
              <a:t>0x00000a40: DCD Reset_Handler </a:t>
            </a:r>
          </a:p>
          <a:p>
            <a:r>
              <a:rPr lang="en-US" sz="1300" dirty="0" smtClean="0">
                <a:latin typeface="Calibri" pitchFamily="34" charset="0"/>
                <a:ea typeface="Andale WT TC" pitchFamily="34" charset="-128"/>
                <a:cs typeface="Calibri" pitchFamily="34" charset="0"/>
              </a:rPr>
              <a:t>0x00000a48: DCD SWI_Handler </a:t>
            </a:r>
          </a:p>
          <a:p>
            <a:r>
              <a:rPr lang="en-US" sz="1300" dirty="0" smtClean="0">
                <a:latin typeface="Calibri" pitchFamily="34" charset="0"/>
                <a:ea typeface="Andale WT TC" pitchFamily="34" charset="-128"/>
                <a:cs typeface="Calibri" pitchFamily="34" charset="0"/>
              </a:rPr>
              <a:t>…..</a:t>
            </a:r>
            <a:endParaRPr lang="en-US" sz="1300" dirty="0">
              <a:latin typeface="Calibri" pitchFamily="34" charset="0"/>
              <a:ea typeface="Andale WT TC" pitchFamily="34" charset="-128"/>
              <a:cs typeface="Calibri" pitchFamily="34" charset="0"/>
            </a:endParaRPr>
          </a:p>
        </p:txBody>
      </p:sp>
      <p:sp>
        <p:nvSpPr>
          <p:cNvPr id="37" name="Line Callout 2 36"/>
          <p:cNvSpPr/>
          <p:nvPr/>
        </p:nvSpPr>
        <p:spPr>
          <a:xfrm>
            <a:off x="4127862" y="4075610"/>
            <a:ext cx="1763488" cy="613955"/>
          </a:xfrm>
          <a:prstGeom prst="borderCallout2">
            <a:avLst>
              <a:gd name="adj1" fmla="val 18750"/>
              <a:gd name="adj2" fmla="val -8333"/>
              <a:gd name="adj3" fmla="val 18750"/>
              <a:gd name="adj4" fmla="val -16667"/>
              <a:gd name="adj5" fmla="val 52735"/>
              <a:gd name="adj6" fmla="val -38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Remember DCD and Literal Pools </a:t>
            </a:r>
            <a:r>
              <a:rPr lang="en-US" sz="1400" dirty="0" smtClean="0">
                <a:sym typeface="Wingdings" pitchFamily="2" charset="2"/>
              </a:rPr>
              <a:t></a:t>
            </a:r>
            <a:endParaRPr 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1000" fill="hold"/>
                                        <p:tgtEl>
                                          <p:spTgt spid="37"/>
                                        </p:tgtEl>
                                        <p:attrNameLst>
                                          <p:attrName>ppt_x</p:attrName>
                                        </p:attrNameLst>
                                      </p:cBhvr>
                                      <p:tavLst>
                                        <p:tav tm="0">
                                          <p:val>
                                            <p:strVal val="1+#ppt_w/2"/>
                                          </p:val>
                                        </p:tav>
                                        <p:tav tm="100000">
                                          <p:val>
                                            <p:strVal val="#ppt_x"/>
                                          </p:val>
                                        </p:tav>
                                      </p:tavLst>
                                    </p:anim>
                                    <p:anim calcmode="lin" valueType="num">
                                      <p:cBhvr additive="base">
                                        <p:cTn id="13" dur="10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1000" fill="hold"/>
                                        <p:tgtEl>
                                          <p:spTgt spid="29"/>
                                        </p:tgtEl>
                                        <p:attrNameLst>
                                          <p:attrName>ppt_x</p:attrName>
                                        </p:attrNameLst>
                                      </p:cBhvr>
                                      <p:tavLst>
                                        <p:tav tm="0">
                                          <p:val>
                                            <p:strVal val="#ppt_x"/>
                                          </p:val>
                                        </p:tav>
                                        <p:tav tm="100000">
                                          <p:val>
                                            <p:strVal val="#ppt_x"/>
                                          </p:val>
                                        </p:tav>
                                      </p:tavLst>
                                    </p:anim>
                                    <p:anim calcmode="lin" valueType="num">
                                      <p:cBhvr additive="base">
                                        <p:cTn id="19"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1000" fill="hold"/>
                                        <p:tgtEl>
                                          <p:spTgt spid="30"/>
                                        </p:tgtEl>
                                        <p:attrNameLst>
                                          <p:attrName>ppt_x</p:attrName>
                                        </p:attrNameLst>
                                      </p:cBhvr>
                                      <p:tavLst>
                                        <p:tav tm="0">
                                          <p:val>
                                            <p:strVal val="#ppt_x"/>
                                          </p:val>
                                        </p:tav>
                                        <p:tav tm="100000">
                                          <p:val>
                                            <p:strVal val="#ppt_x"/>
                                          </p:val>
                                        </p:tav>
                                      </p:tavLst>
                                    </p:anim>
                                    <p:anim calcmode="lin" valueType="num">
                                      <p:cBhvr additive="base">
                                        <p:cTn id="25"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0-#ppt_w/2"/>
                                          </p:val>
                                        </p:tav>
                                        <p:tav tm="100000">
                                          <p:val>
                                            <p:strVal val="#ppt_x"/>
                                          </p:val>
                                        </p:tav>
                                      </p:tavLst>
                                    </p:anim>
                                    <p:anim calcmode="lin" valueType="num">
                                      <p:cBhvr additive="base">
                                        <p:cTn id="31"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fill="hold"/>
                                        <p:tgtEl>
                                          <p:spTgt spid="32"/>
                                        </p:tgtEl>
                                        <p:attrNameLst>
                                          <p:attrName>ppt_x</p:attrName>
                                        </p:attrNameLst>
                                      </p:cBhvr>
                                      <p:tavLst>
                                        <p:tav tm="0">
                                          <p:val>
                                            <p:strVal val="0-#ppt_w/2"/>
                                          </p:val>
                                        </p:tav>
                                        <p:tav tm="100000">
                                          <p:val>
                                            <p:strVal val="#ppt_x"/>
                                          </p:val>
                                        </p:tav>
                                      </p:tavLst>
                                    </p:anim>
                                    <p:anim calcmode="lin" valueType="num">
                                      <p:cBhvr additive="base">
                                        <p:cTn id="37"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4" grpId="0"/>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Processor Modes </a:t>
            </a:r>
            <a:r>
              <a:rPr lang="en-US" sz="2400" dirty="0" smtClean="0"/>
              <a:t>(&gt;= ARMv7)</a:t>
            </a:r>
            <a:endParaRPr lang="en-US" dirty="0"/>
          </a:p>
        </p:txBody>
      </p:sp>
      <p:sp>
        <p:nvSpPr>
          <p:cNvPr id="4" name="Rectangle 43"/>
          <p:cNvSpPr>
            <a:spLocks noGrp="1" noChangeArrowheads="1"/>
          </p:cNvSpPr>
          <p:nvPr>
            <p:ph type="body" sz="quarter" idx="10"/>
          </p:nvPr>
        </p:nvSpPr>
        <p:spPr>
          <a:xfrm>
            <a:off x="1070474" y="1580971"/>
            <a:ext cx="8073526" cy="430710"/>
          </a:xfrm>
          <a:prstGeom prst="rect">
            <a:avLst/>
          </a:prstGeom>
        </p:spPr>
        <p:txBody>
          <a:bodyPr anchor="t"/>
          <a:lstStyle/>
          <a:p>
            <a:r>
              <a:rPr lang="en-US" sz="1800" dirty="0" smtClean="0"/>
              <a:t>Two new ARM modes introduced since ARMv7: </a:t>
            </a:r>
          </a:p>
        </p:txBody>
      </p:sp>
      <p:sp>
        <p:nvSpPr>
          <p:cNvPr id="8" name="Rounded Rectangle 7"/>
          <p:cNvSpPr/>
          <p:nvPr/>
        </p:nvSpPr>
        <p:spPr>
          <a:xfrm>
            <a:off x="2142309" y="1071153"/>
            <a:ext cx="4846320" cy="3161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bg1"/>
                </a:solidFill>
              </a:rPr>
              <a:t>Remember the ARM processor modes (&lt;= ARMv6):</a:t>
            </a:r>
          </a:p>
          <a:p>
            <a:endParaRPr lang="en-US" sz="1200" kern="0" dirty="0" smtClean="0">
              <a:solidFill>
                <a:schemeClr val="bg1"/>
              </a:solidFill>
            </a:endParaRPr>
          </a:p>
          <a:p>
            <a:pPr lvl="1">
              <a:buFontTx/>
              <a:buChar char="-"/>
            </a:pPr>
            <a:r>
              <a:rPr lang="en-US" sz="1200" kern="0" dirty="0" smtClean="0">
                <a:solidFill>
                  <a:schemeClr val="bg1"/>
                </a:solidFill>
              </a:rPr>
              <a:t>User</a:t>
            </a:r>
          </a:p>
          <a:p>
            <a:pPr lvl="1">
              <a:buFontTx/>
              <a:buChar char="-"/>
            </a:pPr>
            <a:endParaRPr lang="en-US" sz="1200" kern="0" dirty="0" smtClean="0">
              <a:solidFill>
                <a:schemeClr val="bg1"/>
              </a:solidFill>
            </a:endParaRPr>
          </a:p>
          <a:p>
            <a:pPr lvl="1">
              <a:buFontTx/>
              <a:buChar char="-"/>
            </a:pPr>
            <a:r>
              <a:rPr lang="en-US" sz="1200" kern="0" dirty="0" smtClean="0">
                <a:solidFill>
                  <a:schemeClr val="bg1"/>
                </a:solidFill>
              </a:rPr>
              <a:t>System</a:t>
            </a:r>
          </a:p>
          <a:p>
            <a:pPr lvl="1">
              <a:buFontTx/>
              <a:buChar char="-"/>
            </a:pPr>
            <a:endParaRPr lang="en-US" sz="1200" kern="0" dirty="0" smtClean="0">
              <a:solidFill>
                <a:schemeClr val="bg1"/>
              </a:solidFill>
            </a:endParaRPr>
          </a:p>
          <a:p>
            <a:pPr lvl="1">
              <a:buFontTx/>
              <a:buChar char="-"/>
            </a:pPr>
            <a:r>
              <a:rPr lang="en-US" sz="1200" kern="0" dirty="0" smtClean="0">
                <a:solidFill>
                  <a:schemeClr val="bg1"/>
                </a:solidFill>
              </a:rPr>
              <a:t> Supervisor</a:t>
            </a:r>
          </a:p>
          <a:p>
            <a:pPr lvl="1">
              <a:buFontTx/>
              <a:buChar char="-"/>
            </a:pPr>
            <a:endParaRPr lang="en-US" sz="1200" kern="0" dirty="0" smtClean="0">
              <a:solidFill>
                <a:schemeClr val="bg1"/>
              </a:solidFill>
            </a:endParaRPr>
          </a:p>
          <a:p>
            <a:pPr lvl="1">
              <a:buFontTx/>
              <a:buChar char="-"/>
            </a:pPr>
            <a:r>
              <a:rPr lang="en-US" sz="1200" kern="0" dirty="0" smtClean="0">
                <a:solidFill>
                  <a:schemeClr val="bg1"/>
                </a:solidFill>
              </a:rPr>
              <a:t> Abort</a:t>
            </a:r>
          </a:p>
          <a:p>
            <a:pPr lvl="1">
              <a:buFontTx/>
              <a:buChar char="-"/>
            </a:pPr>
            <a:endParaRPr lang="en-US" sz="1200" kern="0" dirty="0" smtClean="0">
              <a:solidFill>
                <a:schemeClr val="bg1"/>
              </a:solidFill>
            </a:endParaRPr>
          </a:p>
          <a:p>
            <a:pPr lvl="1">
              <a:buFontTx/>
              <a:buChar char="-"/>
            </a:pPr>
            <a:r>
              <a:rPr lang="en-US" sz="1200" kern="0" dirty="0" smtClean="0">
                <a:solidFill>
                  <a:schemeClr val="bg1"/>
                </a:solidFill>
              </a:rPr>
              <a:t> Undefined</a:t>
            </a:r>
          </a:p>
          <a:p>
            <a:pPr lvl="1">
              <a:buFontTx/>
              <a:buChar char="-"/>
            </a:pPr>
            <a:endParaRPr lang="en-US" sz="1200" kern="0" dirty="0" smtClean="0">
              <a:solidFill>
                <a:schemeClr val="bg1"/>
              </a:solidFill>
            </a:endParaRPr>
          </a:p>
          <a:p>
            <a:pPr lvl="1">
              <a:buFontTx/>
              <a:buChar char="-"/>
            </a:pPr>
            <a:r>
              <a:rPr lang="en-US" sz="1200" kern="0" dirty="0" smtClean="0">
                <a:solidFill>
                  <a:schemeClr val="bg1"/>
                </a:solidFill>
              </a:rPr>
              <a:t> FIQ</a:t>
            </a:r>
          </a:p>
          <a:p>
            <a:pPr lvl="1">
              <a:buFontTx/>
              <a:buChar char="-"/>
            </a:pPr>
            <a:endParaRPr lang="en-US" sz="1200" kern="0" dirty="0" smtClean="0">
              <a:solidFill>
                <a:schemeClr val="bg1"/>
              </a:solidFill>
            </a:endParaRPr>
          </a:p>
          <a:p>
            <a:pPr lvl="1">
              <a:buFontTx/>
              <a:buChar char="-"/>
            </a:pPr>
            <a:r>
              <a:rPr lang="en-US" sz="1200" kern="0" dirty="0" smtClean="0">
                <a:solidFill>
                  <a:schemeClr val="bg1"/>
                </a:solidFill>
              </a:rPr>
              <a:t> IRQ</a:t>
            </a:r>
          </a:p>
          <a:p>
            <a:pPr algn="ctr"/>
            <a:endParaRPr lang="en-US" sz="1200" dirty="0"/>
          </a:p>
        </p:txBody>
      </p:sp>
      <p:graphicFrame>
        <p:nvGraphicFramePr>
          <p:cNvPr id="9" name="Diagram 8"/>
          <p:cNvGraphicFramePr/>
          <p:nvPr/>
        </p:nvGraphicFramePr>
        <p:xfrm>
          <a:off x="1667692" y="207626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1+ppt_w/2"/>
                                          </p:val>
                                        </p:tav>
                                      </p:tavLst>
                                    </p:anim>
                                    <p:anim calcmode="lin" valueType="num">
                                      <p:cBhvr additive="base">
                                        <p:cTn id="13" dur="500"/>
                                        <p:tgtEl>
                                          <p:spTgt spid="8"/>
                                        </p:tgtEl>
                                        <p:attrNameLst>
                                          <p:attrName>ppt_y</p:attrName>
                                        </p:attrNameLst>
                                      </p:cBhvr>
                                      <p:tavLst>
                                        <p:tav tm="0">
                                          <p:val>
                                            <p:strVal val="ppt_y"/>
                                          </p:val>
                                        </p:tav>
                                        <p:tav tm="100000">
                                          <p:val>
                                            <p:strVal val="ppt_y"/>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ox(in)">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animBg="1"/>
      <p:bldP spid="8" grpId="1" animBg="1"/>
      <p:bldGraphic spid="9"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777" y="452163"/>
            <a:ext cx="7857037" cy="654050"/>
          </a:xfrm>
        </p:spPr>
        <p:txBody>
          <a:bodyPr/>
          <a:lstStyle/>
          <a:p>
            <a:r>
              <a:rPr lang="en-US" sz="2400" dirty="0" smtClean="0"/>
              <a:t>ARM Exception Model (&gt;= ARMv7)</a:t>
            </a:r>
            <a:endParaRPr lang="en-US" sz="2400" dirty="0"/>
          </a:p>
        </p:txBody>
      </p:sp>
      <p:pic>
        <p:nvPicPr>
          <p:cNvPr id="2050" name="Picture 2"/>
          <p:cNvPicPr>
            <a:picLocks noChangeAspect="1" noChangeArrowheads="1"/>
          </p:cNvPicPr>
          <p:nvPr/>
        </p:nvPicPr>
        <p:blipFill>
          <a:blip r:embed="rId2" cstate="print"/>
          <a:srcRect/>
          <a:stretch>
            <a:fillRect/>
          </a:stretch>
        </p:blipFill>
        <p:spPr bwMode="auto">
          <a:xfrm>
            <a:off x="1136468" y="2978331"/>
            <a:ext cx="7127470" cy="3278785"/>
          </a:xfrm>
          <a:prstGeom prst="rect">
            <a:avLst/>
          </a:prstGeom>
          <a:noFill/>
          <a:ln w="9525">
            <a:noFill/>
            <a:miter lim="800000"/>
            <a:headEnd/>
            <a:tailEnd/>
          </a:ln>
        </p:spPr>
      </p:pic>
      <p:sp>
        <p:nvSpPr>
          <p:cNvPr id="31" name="Rectangle 43"/>
          <p:cNvSpPr>
            <a:spLocks noGrp="1" noChangeArrowheads="1"/>
          </p:cNvSpPr>
          <p:nvPr>
            <p:ph type="body" sz="quarter" idx="10"/>
          </p:nvPr>
        </p:nvSpPr>
        <p:spPr>
          <a:xfrm>
            <a:off x="887594" y="1071154"/>
            <a:ext cx="8073526" cy="1841863"/>
          </a:xfrm>
          <a:prstGeom prst="rect">
            <a:avLst/>
          </a:prstGeom>
        </p:spPr>
        <p:txBody>
          <a:bodyPr anchor="t">
            <a:normAutofit fontScale="92500" lnSpcReduction="10000"/>
          </a:bodyPr>
          <a:lstStyle/>
          <a:p>
            <a:pPr marL="342900" indent="-342900" eaLnBrk="0" hangingPunct="0">
              <a:spcBef>
                <a:spcPct val="50000"/>
              </a:spcBef>
              <a:spcAft>
                <a:spcPct val="0"/>
              </a:spcAft>
              <a:buClr>
                <a:srgbClr val="DB5214"/>
              </a:buClr>
              <a:buFont typeface="Wingdings" pitchFamily="2" charset="2"/>
              <a:buChar char="n"/>
            </a:pPr>
            <a:r>
              <a:rPr lang="en-US" sz="1400" b="1" dirty="0" smtClean="0">
                <a:solidFill>
                  <a:schemeClr val="tx1"/>
                </a:solidFill>
              </a:rPr>
              <a:t>Architecture based around “Exception Levels” and Privilege Levels</a:t>
            </a:r>
          </a:p>
          <a:p>
            <a:pPr marL="742950" lvl="1" indent="-285750" eaLnBrk="0" hangingPunct="0">
              <a:spcBef>
                <a:spcPct val="10000"/>
              </a:spcBef>
              <a:spcAft>
                <a:spcPct val="0"/>
              </a:spcAft>
              <a:buClr>
                <a:srgbClr val="DB5214"/>
              </a:buClr>
              <a:buSzPct val="70000"/>
              <a:buFont typeface="Wingdings" pitchFamily="2" charset="2"/>
              <a:buChar char="n"/>
            </a:pPr>
            <a:r>
              <a:rPr lang="en-US" sz="1400" dirty="0" smtClean="0">
                <a:solidFill>
                  <a:schemeClr val="tx1"/>
                </a:solidFill>
              </a:rPr>
              <a:t>EL0/EL1/EL2/EL3 and PL0/PL1/PL2/PL3</a:t>
            </a:r>
          </a:p>
          <a:p>
            <a:pPr marL="342900" indent="-342900" eaLnBrk="0" hangingPunct="0">
              <a:spcBef>
                <a:spcPct val="50000"/>
              </a:spcBef>
              <a:spcAft>
                <a:spcPct val="0"/>
              </a:spcAft>
              <a:buClr>
                <a:srgbClr val="DB5214"/>
              </a:buClr>
              <a:buFont typeface="Wingdings" pitchFamily="2" charset="2"/>
              <a:buChar char="n"/>
            </a:pPr>
            <a:endParaRPr lang="en-US" sz="1400" b="1" dirty="0" smtClean="0">
              <a:solidFill>
                <a:schemeClr val="tx1"/>
              </a:solidFill>
            </a:endParaRPr>
          </a:p>
          <a:p>
            <a:pPr marL="342900" indent="-342900" eaLnBrk="0" hangingPunct="0">
              <a:spcBef>
                <a:spcPct val="50000"/>
              </a:spcBef>
              <a:spcAft>
                <a:spcPct val="0"/>
              </a:spcAft>
              <a:buClr>
                <a:srgbClr val="DB5214"/>
              </a:buClr>
              <a:buFont typeface="Wingdings" pitchFamily="2" charset="2"/>
              <a:buChar char="n"/>
            </a:pPr>
            <a:r>
              <a:rPr lang="en-US" sz="1400" b="1" dirty="0" smtClean="0">
                <a:solidFill>
                  <a:schemeClr val="tx1"/>
                </a:solidFill>
              </a:rPr>
              <a:t>Exception levels broadly designed for one software “layer”</a:t>
            </a:r>
          </a:p>
          <a:p>
            <a:pPr marL="742950" lvl="1" indent="-285750" eaLnBrk="0" hangingPunct="0">
              <a:spcBef>
                <a:spcPct val="10000"/>
              </a:spcBef>
              <a:spcAft>
                <a:spcPct val="0"/>
              </a:spcAft>
              <a:buClr>
                <a:srgbClr val="DB5214"/>
              </a:buClr>
              <a:buSzPct val="70000"/>
              <a:buFont typeface="Wingdings" pitchFamily="2" charset="2"/>
              <a:buChar char="n"/>
            </a:pPr>
            <a:r>
              <a:rPr lang="en-US" sz="1400" dirty="0" smtClean="0">
                <a:solidFill>
                  <a:schemeClr val="tx1"/>
                </a:solidFill>
              </a:rPr>
              <a:t>EL0 – Application</a:t>
            </a:r>
          </a:p>
          <a:p>
            <a:pPr marL="742950" lvl="1" indent="-285750" eaLnBrk="0" hangingPunct="0">
              <a:spcBef>
                <a:spcPct val="10000"/>
              </a:spcBef>
              <a:spcAft>
                <a:spcPct val="0"/>
              </a:spcAft>
              <a:buClr>
                <a:srgbClr val="DB5214"/>
              </a:buClr>
              <a:buSzPct val="70000"/>
              <a:buFont typeface="Wingdings" pitchFamily="2" charset="2"/>
              <a:buChar char="n"/>
            </a:pPr>
            <a:r>
              <a:rPr lang="en-US" sz="1400" dirty="0" smtClean="0">
                <a:solidFill>
                  <a:schemeClr val="tx1"/>
                </a:solidFill>
              </a:rPr>
              <a:t>EL1 – OS Kernel</a:t>
            </a:r>
          </a:p>
          <a:p>
            <a:pPr marL="742950" lvl="1" indent="-285750" eaLnBrk="0" hangingPunct="0">
              <a:spcBef>
                <a:spcPct val="10000"/>
              </a:spcBef>
              <a:spcAft>
                <a:spcPct val="0"/>
              </a:spcAft>
              <a:buClr>
                <a:srgbClr val="DB5214"/>
              </a:buClr>
              <a:buSzPct val="70000"/>
              <a:buFont typeface="Wingdings" pitchFamily="2" charset="2"/>
              <a:buChar char="n"/>
            </a:pPr>
            <a:r>
              <a:rPr lang="en-US" sz="1400" dirty="0" smtClean="0">
                <a:solidFill>
                  <a:schemeClr val="tx1"/>
                </a:solidFill>
              </a:rPr>
              <a:t>EL2 – Hypervisor (non-secure only)</a:t>
            </a:r>
          </a:p>
          <a:p>
            <a:pPr marL="742950" lvl="1" indent="-285750" eaLnBrk="0" hangingPunct="0">
              <a:spcBef>
                <a:spcPct val="10000"/>
              </a:spcBef>
              <a:spcAft>
                <a:spcPct val="0"/>
              </a:spcAft>
              <a:buClr>
                <a:srgbClr val="DB5214"/>
              </a:buClr>
              <a:buSzPct val="70000"/>
              <a:buFont typeface="Wingdings" pitchFamily="2" charset="2"/>
              <a:buChar char="n"/>
            </a:pPr>
            <a:r>
              <a:rPr lang="en-US" sz="1400" dirty="0" smtClean="0">
                <a:solidFill>
                  <a:schemeClr val="tx1"/>
                </a:solidFill>
              </a:rPr>
              <a:t>EL3 – Secure Monitor</a:t>
            </a:r>
            <a:endParaRPr lang="en-US" sz="1700" dirty="0" smtClean="0">
              <a:solidFill>
                <a:srgbClr val="00234A"/>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777" y="452163"/>
            <a:ext cx="7857037" cy="654050"/>
          </a:xfrm>
        </p:spPr>
        <p:txBody>
          <a:bodyPr/>
          <a:lstStyle/>
          <a:p>
            <a:r>
              <a:rPr lang="en-US" sz="2400" dirty="0" smtClean="0"/>
              <a:t>ARM Exception Model for AArch64 (64-bit architectures)</a:t>
            </a:r>
            <a:endParaRPr lang="en-US" sz="2400" dirty="0"/>
          </a:p>
        </p:txBody>
      </p:sp>
      <p:pic>
        <p:nvPicPr>
          <p:cNvPr id="1026" name="Picture 2"/>
          <p:cNvPicPr>
            <a:picLocks noChangeAspect="1" noChangeArrowheads="1"/>
          </p:cNvPicPr>
          <p:nvPr/>
        </p:nvPicPr>
        <p:blipFill>
          <a:blip r:embed="rId2" cstate="print"/>
          <a:srcRect/>
          <a:stretch>
            <a:fillRect/>
          </a:stretch>
        </p:blipFill>
        <p:spPr bwMode="auto">
          <a:xfrm>
            <a:off x="1254033" y="2039526"/>
            <a:ext cx="7562891" cy="4282898"/>
          </a:xfrm>
          <a:prstGeom prst="rect">
            <a:avLst/>
          </a:prstGeom>
          <a:noFill/>
          <a:ln w="9525">
            <a:noFill/>
            <a:miter lim="800000"/>
            <a:headEnd/>
            <a:tailEnd/>
          </a:ln>
        </p:spPr>
      </p:pic>
      <p:sp>
        <p:nvSpPr>
          <p:cNvPr id="30" name="Rectangle 43"/>
          <p:cNvSpPr>
            <a:spLocks noGrp="1" noChangeArrowheads="1"/>
          </p:cNvSpPr>
          <p:nvPr>
            <p:ph type="body" sz="quarter" idx="10"/>
          </p:nvPr>
        </p:nvSpPr>
        <p:spPr>
          <a:xfrm>
            <a:off x="887594" y="1267098"/>
            <a:ext cx="8073526" cy="966652"/>
          </a:xfrm>
          <a:prstGeom prst="rect">
            <a:avLst/>
          </a:prstGeom>
        </p:spPr>
        <p:txBody>
          <a:bodyPr anchor="t">
            <a:normAutofit/>
          </a:bodyPr>
          <a:lstStyle/>
          <a:p>
            <a:r>
              <a:rPr lang="en-US" sz="1400" b="1" dirty="0" smtClean="0"/>
              <a:t>AArch64 - </a:t>
            </a:r>
            <a:r>
              <a:rPr lang="en-US" sz="1400" dirty="0" smtClean="0"/>
              <a:t> 64-bit Execution state.</a:t>
            </a:r>
          </a:p>
          <a:p>
            <a:r>
              <a:rPr lang="en-US" sz="1400" b="1" dirty="0" smtClean="0"/>
              <a:t>AArch32</a:t>
            </a:r>
            <a:r>
              <a:rPr lang="en-US" sz="1400" dirty="0" smtClean="0"/>
              <a:t> </a:t>
            </a:r>
            <a:r>
              <a:rPr lang="en-US" sz="1400" b="1" dirty="0" smtClean="0"/>
              <a:t>-</a:t>
            </a:r>
            <a:r>
              <a:rPr lang="en-US" sz="1400" dirty="0" smtClean="0"/>
              <a:t>  32-bit Execution state. Operation  is compatible with ARMv7-A operation.</a:t>
            </a:r>
            <a:endParaRPr lang="en-US" sz="1400" dirty="0" smtClean="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2256540" y="2115880"/>
            <a:ext cx="5026763" cy="406307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Setting up interrupt stacks</a:t>
            </a:r>
            <a:endParaRPr lang="en-US" dirty="0"/>
          </a:p>
        </p:txBody>
      </p:sp>
      <p:sp>
        <p:nvSpPr>
          <p:cNvPr id="4" name="Rectangle 43"/>
          <p:cNvSpPr>
            <a:spLocks noGrp="1" noChangeArrowheads="1"/>
          </p:cNvSpPr>
          <p:nvPr>
            <p:ph type="body" sz="quarter" idx="10"/>
          </p:nvPr>
        </p:nvSpPr>
        <p:spPr>
          <a:xfrm>
            <a:off x="887594" y="1084581"/>
            <a:ext cx="8073526" cy="992414"/>
          </a:xfrm>
          <a:prstGeom prst="rect">
            <a:avLst/>
          </a:prstGeom>
        </p:spPr>
        <p:txBody>
          <a:bodyPr anchor="t">
            <a:normAutofit fontScale="85000" lnSpcReduction="10000"/>
          </a:bodyPr>
          <a:lstStyle/>
          <a:p>
            <a:r>
              <a:rPr lang="en-US" sz="1800" dirty="0" smtClean="0"/>
              <a:t>Before an interrupt can be enabled the IRQ mode stack has to be setup.</a:t>
            </a:r>
          </a:p>
          <a:p>
            <a:r>
              <a:rPr lang="en-US" sz="1800" dirty="0" smtClean="0"/>
              <a:t>Normally done in the initialization code for the system  (every time the processor</a:t>
            </a:r>
          </a:p>
          <a:p>
            <a:pPr>
              <a:buNone/>
            </a:pPr>
            <a:r>
              <a:rPr lang="en-US" sz="1800" dirty="0" smtClean="0"/>
              <a:t>	is reset).</a:t>
            </a:r>
          </a:p>
        </p:txBody>
      </p:sp>
      <p:sp>
        <p:nvSpPr>
          <p:cNvPr id="12" name="Line Callout 2 11"/>
          <p:cNvSpPr/>
          <p:nvPr/>
        </p:nvSpPr>
        <p:spPr>
          <a:xfrm>
            <a:off x="470260" y="2207623"/>
            <a:ext cx="1658985" cy="1841864"/>
          </a:xfrm>
          <a:prstGeom prst="borderCallout2">
            <a:avLst>
              <a:gd name="adj1" fmla="val 1692"/>
              <a:gd name="adj2" fmla="val 101667"/>
              <a:gd name="adj3" fmla="val 1423"/>
              <a:gd name="adj4" fmla="val 137202"/>
              <a:gd name="adj5" fmla="val 20263"/>
              <a:gd name="adj6" fmla="val 1402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Traditional stack layout with:</a:t>
            </a:r>
          </a:p>
          <a:p>
            <a:endParaRPr lang="en-US" sz="1400" dirty="0" smtClean="0"/>
          </a:p>
          <a:p>
            <a:r>
              <a:rPr lang="en-US" sz="1400" dirty="0" smtClean="0"/>
              <a:t>- Interrupt stack stored underneath Code Segment (CS).</a:t>
            </a:r>
            <a:endParaRPr lang="en-US" sz="1400" dirty="0"/>
          </a:p>
        </p:txBody>
      </p:sp>
      <p:sp>
        <p:nvSpPr>
          <p:cNvPr id="14" name="Double Wave 13"/>
          <p:cNvSpPr/>
          <p:nvPr/>
        </p:nvSpPr>
        <p:spPr>
          <a:xfrm>
            <a:off x="378822" y="4297679"/>
            <a:ext cx="1854927" cy="1632858"/>
          </a:xfrm>
          <a:prstGeom prst="doubleWave">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System will crash if Interrupt Stack</a:t>
            </a:r>
          </a:p>
          <a:p>
            <a:r>
              <a:rPr lang="en-US" sz="1400" dirty="0" smtClean="0"/>
              <a:t>expands into the Interrupt vectors.</a:t>
            </a:r>
            <a:endParaRPr lang="en-US" sz="1400" dirty="0"/>
          </a:p>
        </p:txBody>
      </p:sp>
      <p:sp>
        <p:nvSpPr>
          <p:cNvPr id="15" name="Line Callout 2 14"/>
          <p:cNvSpPr/>
          <p:nvPr/>
        </p:nvSpPr>
        <p:spPr>
          <a:xfrm>
            <a:off x="7485016" y="2124892"/>
            <a:ext cx="1582784" cy="1841864"/>
          </a:xfrm>
          <a:prstGeom prst="borderCallout2">
            <a:avLst>
              <a:gd name="adj1" fmla="val 273"/>
              <a:gd name="adj2" fmla="val 93"/>
              <a:gd name="adj3" fmla="val -705"/>
              <a:gd name="adj4" fmla="val -29727"/>
              <a:gd name="adj5" fmla="val 23413"/>
              <a:gd name="adj6" fmla="val -62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Stack layout with:</a:t>
            </a:r>
          </a:p>
          <a:p>
            <a:endParaRPr lang="en-US" sz="1400" dirty="0" smtClean="0"/>
          </a:p>
          <a:p>
            <a:r>
              <a:rPr lang="en-US" sz="1400" dirty="0" smtClean="0"/>
              <a:t>- Interrupt stack stored above the user stack.</a:t>
            </a:r>
            <a:endParaRPr lang="en-US" sz="1400" dirty="0"/>
          </a:p>
        </p:txBody>
      </p:sp>
      <p:sp>
        <p:nvSpPr>
          <p:cNvPr id="16" name="Double Wave 15"/>
          <p:cNvSpPr/>
          <p:nvPr/>
        </p:nvSpPr>
        <p:spPr>
          <a:xfrm>
            <a:off x="7393577" y="4476205"/>
            <a:ext cx="1674223" cy="1632858"/>
          </a:xfrm>
          <a:prstGeom prst="doubleWave">
            <a:avLst/>
          </a:prstGeom>
          <a:solidFill>
            <a:schemeClr val="accent3">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Interrupt Stack</a:t>
            </a:r>
          </a:p>
          <a:p>
            <a:r>
              <a:rPr lang="en-US" sz="1400" dirty="0" smtClean="0"/>
              <a:t>stack grows into the user stack and does not corrupt the vector  table.</a:t>
            </a:r>
            <a:endParaRPr 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alignment requirements</a:t>
            </a:r>
            <a:endParaRPr lang="en-US" dirty="0"/>
          </a:p>
        </p:txBody>
      </p:sp>
      <p:sp>
        <p:nvSpPr>
          <p:cNvPr id="4" name="Rectangle 43"/>
          <p:cNvSpPr>
            <a:spLocks noGrp="1" noChangeArrowheads="1"/>
          </p:cNvSpPr>
          <p:nvPr>
            <p:ph type="body" sz="quarter" idx="10"/>
          </p:nvPr>
        </p:nvSpPr>
        <p:spPr>
          <a:xfrm>
            <a:off x="887594" y="1293587"/>
            <a:ext cx="8073526" cy="2612208"/>
          </a:xfrm>
          <a:prstGeom prst="rect">
            <a:avLst/>
          </a:prstGeom>
        </p:spPr>
        <p:txBody>
          <a:bodyPr anchor="t">
            <a:normAutofit/>
          </a:bodyPr>
          <a:lstStyle/>
          <a:p>
            <a:r>
              <a:rPr lang="en-US" sz="2400" dirty="0" smtClean="0"/>
              <a:t>For AArch32 architectures:</a:t>
            </a:r>
          </a:p>
          <a:p>
            <a:pPr lvl="1"/>
            <a:r>
              <a:rPr lang="en-US" sz="2400" dirty="0" smtClean="0"/>
              <a:t>Stack must be aligned to a 8-byte boundary.</a:t>
            </a:r>
          </a:p>
          <a:p>
            <a:endParaRPr lang="en-US" sz="2400" dirty="0" smtClean="0"/>
          </a:p>
          <a:p>
            <a:r>
              <a:rPr lang="en-US" sz="2400" dirty="0" smtClean="0"/>
              <a:t>For AArch64 architectures:</a:t>
            </a:r>
          </a:p>
          <a:p>
            <a:pPr lvl="1"/>
            <a:r>
              <a:rPr lang="en-US" sz="2400" dirty="0" smtClean="0"/>
              <a:t>Stack must be aligned to a 16-byte boundary.</a:t>
            </a:r>
            <a:endParaRPr lang="en-US" sz="1400" dirty="0" smtClean="0"/>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ARM Interrupt Handlers</a:t>
            </a:r>
            <a:endParaRPr lang="en-US"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THUMB-2</a:t>
            </a:r>
            <a:endParaRPr lang="en-US" dirty="0"/>
          </a:p>
        </p:txBody>
      </p:sp>
      <p:sp>
        <p:nvSpPr>
          <p:cNvPr id="3" name="Text Placeholder 2"/>
          <p:cNvSpPr>
            <a:spLocks noGrp="1"/>
          </p:cNvSpPr>
          <p:nvPr>
            <p:ph type="body" sz="quarter" idx="10"/>
          </p:nvPr>
        </p:nvSpPr>
        <p:spPr/>
        <p:txBody>
          <a:bodyPr>
            <a:normAutofit/>
          </a:bodyPr>
          <a:lstStyle/>
          <a:p>
            <a:r>
              <a:rPr lang="en-US" dirty="0" smtClean="0"/>
              <a:t>Thumb + 32-bit Thumb instructions derived from ARM instruction equivalents</a:t>
            </a:r>
          </a:p>
          <a:p>
            <a:pPr>
              <a:buNone/>
            </a:pPr>
            <a:endParaRPr lang="en-US" dirty="0" smtClean="0"/>
          </a:p>
          <a:p>
            <a:r>
              <a:rPr lang="en-US" dirty="0" smtClean="0"/>
              <a:t>32-bit Thumb instructions fill the gaps where ARM instructions were previously required</a:t>
            </a:r>
          </a:p>
          <a:p>
            <a:endParaRPr lang="en-US" dirty="0" smtClean="0"/>
          </a:p>
          <a:p>
            <a:r>
              <a:rPr lang="en-US" dirty="0" smtClean="0"/>
              <a:t>Memory footprint which is just 74 percent of an ARM-equivalent implementation</a:t>
            </a:r>
          </a:p>
          <a:p>
            <a:pPr lvl="1"/>
            <a:r>
              <a:rPr lang="en-US" dirty="0" smtClean="0"/>
              <a:t>i.e. marginally larger than Thumb alone</a:t>
            </a:r>
          </a:p>
          <a:p>
            <a:pPr lvl="1"/>
            <a:endParaRPr lang="en-US" dirty="0" smtClean="0"/>
          </a:p>
          <a:p>
            <a:r>
              <a:rPr lang="en-US" dirty="0" smtClean="0"/>
              <a:t>Performance is comparable to ARM</a:t>
            </a:r>
          </a:p>
        </p:txBody>
      </p:sp>
      <p:sp>
        <p:nvSpPr>
          <p:cNvPr id="4" name="TextBox 3"/>
          <p:cNvSpPr txBox="1"/>
          <p:nvPr/>
        </p:nvSpPr>
        <p:spPr>
          <a:xfrm>
            <a:off x="2475781" y="5762445"/>
            <a:ext cx="6547449" cy="307777"/>
          </a:xfrm>
          <a:prstGeom prst="rect">
            <a:avLst/>
          </a:prstGeom>
          <a:noFill/>
        </p:spPr>
        <p:txBody>
          <a:bodyPr wrap="square" rtlCol="0">
            <a:spAutoFit/>
          </a:bodyPr>
          <a:lstStyle/>
          <a:p>
            <a:r>
              <a:rPr lang="en-US" sz="1400" dirty="0" smtClean="0"/>
              <a:t>(Source: “Improving ARM Code Density and Performance”, ARM doc from 2003)</a:t>
            </a:r>
            <a:endParaRPr lang="en-US" sz="1400" dirty="0"/>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non-nested interrupt handler</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773692" y="4335373"/>
            <a:ext cx="5857875" cy="1609725"/>
          </a:xfrm>
          <a:prstGeom prst="rect">
            <a:avLst/>
          </a:prstGeom>
          <a:noFill/>
          <a:ln w="9525">
            <a:noFill/>
            <a:miter lim="800000"/>
            <a:headEnd/>
            <a:tailEnd/>
          </a:ln>
        </p:spPr>
      </p:pic>
      <p:graphicFrame>
        <p:nvGraphicFramePr>
          <p:cNvPr id="10" name="Diagram 9"/>
          <p:cNvGraphicFramePr/>
          <p:nvPr/>
        </p:nvGraphicFramePr>
        <p:xfrm>
          <a:off x="1223554" y="1187994"/>
          <a:ext cx="7358742" cy="3736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793627" y="1201784"/>
            <a:ext cx="5084660" cy="453784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Simple non-nested interrupt handler [contd..]</a:t>
            </a:r>
            <a:endParaRPr lang="en-US" dirty="0"/>
          </a:p>
        </p:txBody>
      </p:sp>
      <p:sp>
        <p:nvSpPr>
          <p:cNvPr id="15" name="Line Callout 2 14"/>
          <p:cNvSpPr/>
          <p:nvPr/>
        </p:nvSpPr>
        <p:spPr>
          <a:xfrm>
            <a:off x="6633753" y="1158242"/>
            <a:ext cx="2275116" cy="879564"/>
          </a:xfrm>
          <a:prstGeom prst="borderCallout2">
            <a:avLst>
              <a:gd name="adj1" fmla="val 273"/>
              <a:gd name="adj2" fmla="val 93"/>
              <a:gd name="adj3" fmla="val -705"/>
              <a:gd name="adj4" fmla="val -20040"/>
              <a:gd name="adj5" fmla="val 65637"/>
              <a:gd name="adj6" fmla="val -1514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p>
          <a:p>
            <a:pPr algn="ctr"/>
            <a:endParaRPr lang="en-US" sz="1200" dirty="0" smtClean="0"/>
          </a:p>
          <a:p>
            <a:pPr algn="ctr"/>
            <a:r>
              <a:rPr lang="en-US" sz="1200" i="1" dirty="0" smtClean="0"/>
              <a:t>Processor masks further external interrupts.</a:t>
            </a:r>
            <a:endParaRPr lang="en-US" sz="1200" i="1" dirty="0"/>
          </a:p>
        </p:txBody>
      </p:sp>
      <p:sp>
        <p:nvSpPr>
          <p:cNvPr id="8" name="Line Callout 2 7"/>
          <p:cNvSpPr/>
          <p:nvPr/>
        </p:nvSpPr>
        <p:spPr>
          <a:xfrm>
            <a:off x="6668587" y="2185852"/>
            <a:ext cx="2275116" cy="1184364"/>
          </a:xfrm>
          <a:prstGeom prst="borderCallout2">
            <a:avLst>
              <a:gd name="adj1" fmla="val 273"/>
              <a:gd name="adj2" fmla="val 93"/>
              <a:gd name="adj3" fmla="val -705"/>
              <a:gd name="adj4" fmla="val -20040"/>
              <a:gd name="adj5" fmla="val 19511"/>
              <a:gd name="adj6" fmla="val -1066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2</a:t>
            </a:r>
          </a:p>
          <a:p>
            <a:pPr algn="ctr"/>
            <a:endParaRPr lang="en-US" sz="1200" dirty="0" smtClean="0"/>
          </a:p>
          <a:p>
            <a:pPr algn="ctr"/>
            <a:r>
              <a:rPr lang="en-US" sz="1200" i="1" dirty="0" smtClean="0"/>
              <a:t>Upon entry to the handler, the handler code saves the current context of the non</a:t>
            </a:r>
          </a:p>
          <a:p>
            <a:pPr algn="ctr"/>
            <a:r>
              <a:rPr lang="en-US" sz="1200" i="1" dirty="0" smtClean="0"/>
              <a:t>banked registers.</a:t>
            </a:r>
            <a:endParaRPr lang="en-US" sz="1200" i="1" dirty="0"/>
          </a:p>
        </p:txBody>
      </p:sp>
      <p:sp>
        <p:nvSpPr>
          <p:cNvPr id="9" name="Line Callout 2 8"/>
          <p:cNvSpPr/>
          <p:nvPr/>
        </p:nvSpPr>
        <p:spPr>
          <a:xfrm>
            <a:off x="6664232" y="3500848"/>
            <a:ext cx="2275116" cy="1184364"/>
          </a:xfrm>
          <a:prstGeom prst="borderCallout2">
            <a:avLst>
              <a:gd name="adj1" fmla="val 273"/>
              <a:gd name="adj2" fmla="val 93"/>
              <a:gd name="adj3" fmla="val -705"/>
              <a:gd name="adj4" fmla="val -20040"/>
              <a:gd name="adj5" fmla="val -40049"/>
              <a:gd name="adj6" fmla="val -739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3</a:t>
            </a:r>
          </a:p>
          <a:p>
            <a:pPr algn="ctr"/>
            <a:endParaRPr lang="en-US" sz="1200" dirty="0" smtClean="0"/>
          </a:p>
          <a:p>
            <a:pPr algn="ctr"/>
            <a:r>
              <a:rPr lang="en-US" sz="1200" i="1" dirty="0" smtClean="0"/>
              <a:t>Handler identifies the interrupt source and executes the appropriate</a:t>
            </a:r>
          </a:p>
          <a:p>
            <a:pPr algn="ctr"/>
            <a:r>
              <a:rPr lang="en-US" sz="1200" i="1" dirty="0" smtClean="0"/>
              <a:t>ISR.</a:t>
            </a:r>
            <a:endParaRPr lang="en-US" sz="1200" i="1" dirty="0"/>
          </a:p>
        </p:txBody>
      </p:sp>
      <p:sp>
        <p:nvSpPr>
          <p:cNvPr id="10" name="Line Callout 2 9"/>
          <p:cNvSpPr/>
          <p:nvPr/>
        </p:nvSpPr>
        <p:spPr>
          <a:xfrm>
            <a:off x="6651170" y="4846321"/>
            <a:ext cx="2275116" cy="716279"/>
          </a:xfrm>
          <a:prstGeom prst="borderCallout2">
            <a:avLst>
              <a:gd name="adj1" fmla="val 273"/>
              <a:gd name="adj2" fmla="val 93"/>
              <a:gd name="adj3" fmla="val -705"/>
              <a:gd name="adj4" fmla="val -20040"/>
              <a:gd name="adj5" fmla="val -125903"/>
              <a:gd name="adj6" fmla="val -76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p>
          <a:p>
            <a:pPr algn="ctr"/>
            <a:endParaRPr lang="en-US" sz="1200" dirty="0" smtClean="0"/>
          </a:p>
          <a:p>
            <a:pPr algn="ctr"/>
            <a:r>
              <a:rPr lang="en-US" sz="1200" i="1" dirty="0" smtClean="0"/>
              <a:t>ISR services the interrupt.</a:t>
            </a:r>
            <a:endParaRPr lang="en-US" sz="1200" i="1" dirty="0"/>
          </a:p>
        </p:txBody>
      </p:sp>
      <p:sp>
        <p:nvSpPr>
          <p:cNvPr id="12" name="Line Callout 2 11"/>
          <p:cNvSpPr/>
          <p:nvPr/>
        </p:nvSpPr>
        <p:spPr>
          <a:xfrm>
            <a:off x="5301342" y="5812971"/>
            <a:ext cx="3503024" cy="816429"/>
          </a:xfrm>
          <a:prstGeom prst="borderCallout2">
            <a:avLst>
              <a:gd name="adj1" fmla="val 273"/>
              <a:gd name="adj2" fmla="val 93"/>
              <a:gd name="adj3" fmla="val -705"/>
              <a:gd name="adj4" fmla="val -20040"/>
              <a:gd name="adj5" fmla="val -120588"/>
              <a:gd name="adj6" fmla="val -461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p>
          <a:p>
            <a:pPr algn="ctr"/>
            <a:endParaRPr lang="en-US" sz="1200" dirty="0" smtClean="0"/>
          </a:p>
          <a:p>
            <a:pPr algn="ctr"/>
            <a:r>
              <a:rPr lang="en-US" sz="1200" i="1" dirty="0" smtClean="0"/>
              <a:t>Upon return from the ISR, the handler restores the context.</a:t>
            </a:r>
            <a:endParaRPr lang="en-US" sz="1200" i="1" dirty="0"/>
          </a:p>
        </p:txBody>
      </p:sp>
      <p:sp>
        <p:nvSpPr>
          <p:cNvPr id="13" name="Line Callout 2 12"/>
          <p:cNvSpPr/>
          <p:nvPr/>
        </p:nvSpPr>
        <p:spPr>
          <a:xfrm>
            <a:off x="2292532" y="5897880"/>
            <a:ext cx="2370908" cy="607423"/>
          </a:xfrm>
          <a:prstGeom prst="borderCallout2">
            <a:avLst>
              <a:gd name="adj1" fmla="val 273"/>
              <a:gd name="adj2" fmla="val 93"/>
              <a:gd name="adj3" fmla="val -15105"/>
              <a:gd name="adj4" fmla="val -5497"/>
              <a:gd name="adj5" fmla="val -66188"/>
              <a:gd name="adj6" fmla="val -6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a:t>
            </a:r>
          </a:p>
          <a:p>
            <a:pPr algn="ctr"/>
            <a:endParaRPr lang="en-US" sz="1200" dirty="0" smtClean="0"/>
          </a:p>
          <a:p>
            <a:pPr algn="ctr"/>
            <a:r>
              <a:rPr lang="en-US" sz="1200" i="1" dirty="0" smtClean="0"/>
              <a:t>Enable interrupts and return .</a:t>
            </a:r>
            <a:endParaRPr lang="en-US" sz="1200" i="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linds(horizont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1+#ppt_w/2"/>
                                          </p:val>
                                        </p:tav>
                                        <p:tav tm="100000">
                                          <p:val>
                                            <p:strVal val="#ppt_x"/>
                                          </p:val>
                                        </p:tav>
                                      </p:tavLst>
                                    </p:anim>
                                    <p:anim calcmode="lin" valueType="num">
                                      <p:cBhvr additive="base">
                                        <p:cTn id="37"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P spid="9" grpId="0" animBg="1"/>
      <p:bldP spid="10" grpId="0" animBg="1"/>
      <p:bldP spid="12"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interrupt handler</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592036" y="4565739"/>
            <a:ext cx="5829300" cy="1619250"/>
          </a:xfrm>
          <a:prstGeom prst="rect">
            <a:avLst/>
          </a:prstGeom>
          <a:noFill/>
          <a:ln w="9525">
            <a:noFill/>
            <a:miter lim="800000"/>
            <a:headEnd/>
            <a:tailEnd/>
          </a:ln>
        </p:spPr>
      </p:pic>
      <p:graphicFrame>
        <p:nvGraphicFramePr>
          <p:cNvPr id="7" name="Diagram 6"/>
          <p:cNvGraphicFramePr/>
          <p:nvPr/>
        </p:nvGraphicFramePr>
        <p:xfrm>
          <a:off x="1079863" y="1188720"/>
          <a:ext cx="7358742" cy="3736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1000" fill="hold"/>
                                        <p:tgtEl>
                                          <p:spTgt spid="6146"/>
                                        </p:tgtEl>
                                        <p:attrNameLst>
                                          <p:attrName>ppt_x</p:attrName>
                                        </p:attrNameLst>
                                      </p:cBhvr>
                                      <p:tavLst>
                                        <p:tav tm="0">
                                          <p:val>
                                            <p:strVal val="#ppt_x"/>
                                          </p:val>
                                        </p:tav>
                                        <p:tav tm="100000">
                                          <p:val>
                                            <p:strVal val="#ppt_x"/>
                                          </p:val>
                                        </p:tav>
                                      </p:tavLst>
                                    </p:anim>
                                    <p:anim calcmode="lin" valueType="num">
                                      <p:cBhvr additive="base">
                                        <p:cTn id="8" dur="10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interrupt handler [contd..]</a:t>
            </a:r>
            <a:endParaRPr lang="en-US" dirty="0"/>
          </a:p>
        </p:txBody>
      </p:sp>
      <p:pic>
        <p:nvPicPr>
          <p:cNvPr id="7171" name="Picture 3"/>
          <p:cNvPicPr>
            <a:picLocks noChangeAspect="1" noChangeArrowheads="1"/>
          </p:cNvPicPr>
          <p:nvPr/>
        </p:nvPicPr>
        <p:blipFill>
          <a:blip r:embed="rId2" cstate="print"/>
          <a:srcRect/>
          <a:stretch>
            <a:fillRect/>
          </a:stretch>
        </p:blipFill>
        <p:spPr bwMode="auto">
          <a:xfrm>
            <a:off x="836840" y="953589"/>
            <a:ext cx="4741001" cy="5839097"/>
          </a:xfrm>
          <a:prstGeom prst="rect">
            <a:avLst/>
          </a:prstGeom>
          <a:noFill/>
          <a:ln w="9525">
            <a:noFill/>
            <a:miter lim="800000"/>
            <a:headEnd/>
            <a:tailEnd/>
          </a:ln>
        </p:spPr>
      </p:pic>
      <p:sp>
        <p:nvSpPr>
          <p:cNvPr id="8" name="Line Callout 2 7"/>
          <p:cNvSpPr/>
          <p:nvPr/>
        </p:nvSpPr>
        <p:spPr>
          <a:xfrm>
            <a:off x="6411684" y="1014551"/>
            <a:ext cx="2275116" cy="879564"/>
          </a:xfrm>
          <a:prstGeom prst="borderCallout2">
            <a:avLst>
              <a:gd name="adj1" fmla="val 273"/>
              <a:gd name="adj2" fmla="val 93"/>
              <a:gd name="adj3" fmla="val -705"/>
              <a:gd name="adj4" fmla="val -20040"/>
              <a:gd name="adj5" fmla="val 159202"/>
              <a:gd name="adj6" fmla="val -126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Till stage  3:</a:t>
            </a:r>
          </a:p>
          <a:p>
            <a:pPr algn="ctr"/>
            <a:endParaRPr lang="en-US" sz="1200" dirty="0" smtClean="0"/>
          </a:p>
          <a:p>
            <a:pPr algn="ctr"/>
            <a:r>
              <a:rPr lang="en-US" sz="1200" i="1" dirty="0" smtClean="0"/>
              <a:t>Flow is similar to non-nested simple interrupt handler.</a:t>
            </a:r>
            <a:endParaRPr lang="en-US" sz="1200" i="1" dirty="0"/>
          </a:p>
        </p:txBody>
      </p:sp>
      <p:sp>
        <p:nvSpPr>
          <p:cNvPr id="9" name="Line Callout 2 8"/>
          <p:cNvSpPr/>
          <p:nvPr/>
        </p:nvSpPr>
        <p:spPr>
          <a:xfrm>
            <a:off x="6035040" y="2103121"/>
            <a:ext cx="2926080" cy="1149530"/>
          </a:xfrm>
          <a:prstGeom prst="borderCallout2">
            <a:avLst>
              <a:gd name="adj1" fmla="val 273"/>
              <a:gd name="adj2" fmla="val 93"/>
              <a:gd name="adj3" fmla="val -705"/>
              <a:gd name="adj4" fmla="val -20040"/>
              <a:gd name="adj5" fmla="val 32964"/>
              <a:gd name="adj6" fmla="val -77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3</a:t>
            </a:r>
          </a:p>
          <a:p>
            <a:endParaRPr lang="en-US" sz="1200" dirty="0" smtClean="0"/>
          </a:p>
          <a:p>
            <a:pPr algn="ctr"/>
            <a:r>
              <a:rPr lang="en-US" sz="1200" i="1" dirty="0" smtClean="0"/>
              <a:t>Handler tests a flag (which indicates whether further processing is required) and which is updated by the ISR.</a:t>
            </a:r>
          </a:p>
        </p:txBody>
      </p:sp>
      <p:sp>
        <p:nvSpPr>
          <p:cNvPr id="10" name="Line Callout 2 9"/>
          <p:cNvSpPr/>
          <p:nvPr/>
        </p:nvSpPr>
        <p:spPr>
          <a:xfrm>
            <a:off x="6030687" y="3352801"/>
            <a:ext cx="2926080" cy="1149530"/>
          </a:xfrm>
          <a:prstGeom prst="borderCallout2">
            <a:avLst>
              <a:gd name="adj1" fmla="val 273"/>
              <a:gd name="adj2" fmla="val 93"/>
              <a:gd name="adj3" fmla="val -14341"/>
              <a:gd name="adj4" fmla="val -12897"/>
              <a:gd name="adj5" fmla="val -34081"/>
              <a:gd name="adj6" fmla="val -23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 and 6</a:t>
            </a:r>
          </a:p>
          <a:p>
            <a:endParaRPr lang="en-US" sz="1200" dirty="0" smtClean="0"/>
          </a:p>
          <a:p>
            <a:pPr algn="ctr"/>
            <a:r>
              <a:rPr lang="en-US" sz="1200" i="1" dirty="0" smtClean="0"/>
              <a:t>In case the interrupts need to be re-enabled, core should be switched to SYSTEM mode to avoid l</a:t>
            </a:r>
            <a:r>
              <a:rPr lang="en-US" sz="1200" b="1" i="1" dirty="0" smtClean="0"/>
              <a:t>r_irq </a:t>
            </a:r>
            <a:r>
              <a:rPr lang="en-US" sz="1200" i="1" dirty="0" smtClean="0"/>
              <a:t> from being corrupted.</a:t>
            </a:r>
          </a:p>
        </p:txBody>
      </p:sp>
      <p:sp>
        <p:nvSpPr>
          <p:cNvPr id="11" name="Line Callout 2 10"/>
          <p:cNvSpPr/>
          <p:nvPr/>
        </p:nvSpPr>
        <p:spPr>
          <a:xfrm>
            <a:off x="6035040" y="4785361"/>
            <a:ext cx="2926080" cy="1149530"/>
          </a:xfrm>
          <a:prstGeom prst="borderCallout2">
            <a:avLst>
              <a:gd name="adj1" fmla="val 273"/>
              <a:gd name="adj2" fmla="val 93"/>
              <a:gd name="adj3" fmla="val -14341"/>
              <a:gd name="adj4" fmla="val -12897"/>
              <a:gd name="adj5" fmla="val -57945"/>
              <a:gd name="adj6" fmla="val -395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7</a:t>
            </a:r>
          </a:p>
          <a:p>
            <a:endParaRPr lang="en-US" sz="1200" dirty="0" smtClean="0"/>
          </a:p>
          <a:p>
            <a:pPr algn="ctr"/>
            <a:r>
              <a:rPr lang="en-US" sz="1200" i="1" dirty="0" smtClean="0"/>
              <a:t>All registers saved on the IRQ stack (called a stack frame) must be transferred to the SYSTEM mode stack.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box(in)">
                                      <p:cBhvr>
                                        <p:cTn id="7" dur="5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ARM Aborts</a:t>
            </a:r>
            <a:endParaRPr lang="en-US" dirty="0"/>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Aborts</a:t>
            </a:r>
            <a:endParaRPr lang="en-US" dirty="0"/>
          </a:p>
        </p:txBody>
      </p:sp>
      <p:graphicFrame>
        <p:nvGraphicFramePr>
          <p:cNvPr id="12" name="Diagram 11"/>
          <p:cNvGraphicFramePr/>
          <p:nvPr/>
        </p:nvGraphicFramePr>
        <p:xfrm>
          <a:off x="1136469" y="1018903"/>
          <a:ext cx="7589520" cy="5355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Aborts [contd..]</a:t>
            </a:r>
            <a:endParaRPr lang="en-US" dirty="0"/>
          </a:p>
        </p:txBody>
      </p:sp>
      <p:graphicFrame>
        <p:nvGraphicFramePr>
          <p:cNvPr id="12" name="Diagram 11"/>
          <p:cNvGraphicFramePr/>
          <p:nvPr/>
        </p:nvGraphicFramePr>
        <p:xfrm>
          <a:off x="1280160" y="1123405"/>
          <a:ext cx="7589520" cy="5290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ARM Development Tools</a:t>
            </a:r>
            <a:endParaRPr lang="en-US" dirty="0"/>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957" y="318756"/>
            <a:ext cx="7649903" cy="654050"/>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p>
            <a:r>
              <a:rPr lang="en-US" dirty="0"/>
              <a:t>Development Tools</a:t>
            </a:r>
          </a:p>
        </p:txBody>
      </p:sp>
      <p:sp>
        <p:nvSpPr>
          <p:cNvPr id="3" name="Text Placeholder 2"/>
          <p:cNvSpPr>
            <a:spLocks noGrp="1"/>
          </p:cNvSpPr>
          <p:nvPr>
            <p:ph type="body" sz="quarter" idx="10"/>
          </p:nvPr>
        </p:nvSpPr>
        <p:spPr/>
        <p:txBody>
          <a:bodyPr/>
          <a:lstStyle/>
          <a:p>
            <a:r>
              <a:rPr lang="en-US" dirty="0" smtClean="0"/>
              <a:t>ARM Development Tools include</a:t>
            </a:r>
          </a:p>
          <a:p>
            <a:pPr lvl="1"/>
            <a:r>
              <a:rPr lang="en-US" dirty="0" smtClean="0"/>
              <a:t>IDE</a:t>
            </a:r>
          </a:p>
          <a:p>
            <a:pPr lvl="1"/>
            <a:r>
              <a:rPr lang="en-US" dirty="0" smtClean="0"/>
              <a:t>Compiler Suite</a:t>
            </a:r>
          </a:p>
          <a:p>
            <a:pPr lvl="1"/>
            <a:r>
              <a:rPr lang="en-US" dirty="0" smtClean="0"/>
              <a:t>Debugger</a:t>
            </a:r>
          </a:p>
          <a:p>
            <a:pPr lvl="1"/>
            <a:r>
              <a:rPr lang="en-US" dirty="0" smtClean="0"/>
              <a:t>Simulator</a:t>
            </a:r>
          </a:p>
          <a:p>
            <a:pPr lvl="1"/>
            <a:r>
              <a:rPr lang="en-US" dirty="0" smtClean="0"/>
              <a:t>JTAP Debugging probe (hardware)</a:t>
            </a: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549" y="399001"/>
            <a:ext cx="7747265" cy="654050"/>
          </a:xfrm>
        </p:spPr>
        <p:txBody>
          <a:bodyPr/>
          <a:lstStyle/>
          <a:p>
            <a:pPr algn="l"/>
            <a:r>
              <a:rPr lang="en-US" dirty="0" smtClean="0"/>
              <a:t>Development Tools [contd..]</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61975" y="1327276"/>
            <a:ext cx="8401050" cy="456869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Encoding</a:t>
            </a:r>
            <a:endParaRPr lang="en-US" dirty="0"/>
          </a:p>
        </p:txBody>
      </p:sp>
      <p:sp>
        <p:nvSpPr>
          <p:cNvPr id="3" name="Text Placeholder 2"/>
          <p:cNvSpPr>
            <a:spLocks noGrp="1"/>
          </p:cNvSpPr>
          <p:nvPr>
            <p:ph type="body" sz="quarter" idx="10"/>
          </p:nvPr>
        </p:nvSpPr>
        <p:spPr/>
        <p:txBody>
          <a:bodyPr/>
          <a:lstStyle/>
          <a:p>
            <a:pPr lvl="0"/>
            <a:r>
              <a:rPr lang="en-GB" sz="2400" dirty="0" smtClean="0"/>
              <a:t>All ARM instructions have a fixed length of 32 bits</a:t>
            </a:r>
            <a:endParaRPr lang="en-US" sz="2400" dirty="0" smtClean="0"/>
          </a:p>
          <a:p>
            <a:pPr lvl="1"/>
            <a:r>
              <a:rPr lang="en-GB" dirty="0" smtClean="0"/>
              <a:t>This, together with the (mostly) fixed positions of the source operands allows decoupling of the fetch &amp; decode logic, i.e. operand fetch can begin before the </a:t>
            </a:r>
            <a:r>
              <a:rPr lang="en-GB" dirty="0" err="1" smtClean="0"/>
              <a:t>opcode</a:t>
            </a:r>
            <a:r>
              <a:rPr lang="en-GB" dirty="0" smtClean="0"/>
              <a:t> is fully decoded</a:t>
            </a:r>
          </a:p>
          <a:p>
            <a:pPr lvl="1">
              <a:buNone/>
            </a:pPr>
            <a:endParaRPr lang="en-US" dirty="0" smtClean="0"/>
          </a:p>
          <a:p>
            <a:pPr lvl="0"/>
            <a:r>
              <a:rPr lang="en-GB" sz="2400" dirty="0" smtClean="0"/>
              <a:t>These 32 bits need to encode</a:t>
            </a:r>
            <a:endParaRPr lang="en-US" sz="2400" dirty="0" smtClean="0"/>
          </a:p>
          <a:p>
            <a:pPr lvl="1"/>
            <a:r>
              <a:rPr lang="en-GB" dirty="0" smtClean="0"/>
              <a:t>condition code,</a:t>
            </a:r>
            <a:endParaRPr lang="en-US" dirty="0" smtClean="0"/>
          </a:p>
          <a:p>
            <a:pPr lvl="1"/>
            <a:r>
              <a:rPr lang="en-GB" dirty="0" smtClean="0"/>
              <a:t>op code,</a:t>
            </a:r>
            <a:endParaRPr lang="en-US" dirty="0" smtClean="0"/>
          </a:p>
          <a:p>
            <a:pPr lvl="1"/>
            <a:r>
              <a:rPr lang="en-GB" dirty="0" smtClean="0"/>
              <a:t>source register,</a:t>
            </a:r>
            <a:endParaRPr lang="en-US" dirty="0" smtClean="0"/>
          </a:p>
          <a:p>
            <a:pPr lvl="1"/>
            <a:r>
              <a:rPr lang="en-GB" dirty="0" smtClean="0"/>
              <a:t>destination register and</a:t>
            </a:r>
            <a:endParaRPr lang="en-US" dirty="0" smtClean="0"/>
          </a:p>
          <a:p>
            <a:pPr lvl="1"/>
            <a:r>
              <a:rPr lang="en-GB" dirty="0" smtClean="0"/>
              <a:t>immediate operand/second source register</a:t>
            </a:r>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Debugging</a:t>
            </a:r>
          </a:p>
          <a:p>
            <a:endParaRPr lang="en-US" dirty="0"/>
          </a:p>
        </p:txBody>
      </p:sp>
      <p:sp>
        <p:nvSpPr>
          <p:cNvPr id="2" name="Title 1"/>
          <p:cNvSpPr>
            <a:spLocks noGrp="1"/>
          </p:cNvSpPr>
          <p:nvPr>
            <p:ph type="ctrTitle"/>
          </p:nvPr>
        </p:nvSpPr>
        <p:spPr/>
        <p:txBody>
          <a:bodyPr/>
          <a:lstStyle/>
          <a:p>
            <a:r>
              <a:rPr lang="en-US" dirty="0" err="1" smtClean="0">
                <a:solidFill>
                  <a:schemeClr val="bg1"/>
                </a:solidFill>
                <a:effectLst>
                  <a:outerShdw blurRad="38100" dist="38100" dir="2700000" algn="tl">
                    <a:srgbClr val="000000">
                      <a:alpha val="43137"/>
                    </a:srgbClr>
                  </a:outerShdw>
                </a:effectLst>
              </a:rPr>
              <a:t>RealView</a:t>
            </a:r>
            <a:r>
              <a:rPr lang="en-US" dirty="0" smtClean="0">
                <a:solidFill>
                  <a:schemeClr val="bg1"/>
                </a:solidFill>
                <a:effectLst>
                  <a:outerShdw blurRad="38100" dist="38100" dir="2700000" algn="tl">
                    <a:srgbClr val="000000">
                      <a:alpha val="43137"/>
                    </a:srgbClr>
                  </a:outerShdw>
                </a:effectLst>
              </a:rPr>
              <a:t> ICE</a:t>
            </a:r>
            <a:endParaRPr lang="en-US" dirty="0">
              <a:solidFill>
                <a:schemeClr val="bg1"/>
              </a:solidFill>
              <a:effectLst>
                <a:outerShdw blurRad="38100" dist="38100" dir="2700000" algn="tl">
                  <a:srgbClr val="000000">
                    <a:alpha val="43137"/>
                  </a:srgbClr>
                </a:outerShdw>
              </a:effectLst>
            </a:endParaRP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smtClean="0"/>
              <a:t>RealView</a:t>
            </a:r>
            <a:r>
              <a:rPr lang="en-US" dirty="0" smtClean="0"/>
              <a:t> ICE debug Unit</a:t>
            </a:r>
            <a:br>
              <a:rPr lang="en-US" dirty="0" smtClean="0"/>
            </a:br>
            <a:endParaRPr lang="en-US" dirty="0"/>
          </a:p>
        </p:txBody>
      </p:sp>
      <p:sp>
        <p:nvSpPr>
          <p:cNvPr id="3" name="Rectangle 2"/>
          <p:cNvSpPr/>
          <p:nvPr/>
        </p:nvSpPr>
        <p:spPr>
          <a:xfrm>
            <a:off x="1084216" y="992778"/>
            <a:ext cx="7184571" cy="5355312"/>
          </a:xfrm>
          <a:prstGeom prst="rect">
            <a:avLst/>
          </a:prstGeom>
        </p:spPr>
        <p:txBody>
          <a:bodyPr wrap="square">
            <a:spAutoFit/>
          </a:bodyPr>
          <a:lstStyle/>
          <a:p>
            <a:r>
              <a:rPr lang="en-US" b="1" dirty="0" smtClean="0"/>
              <a:t>About the RVI debug unit</a:t>
            </a:r>
          </a:p>
          <a:p>
            <a:pPr lvl="1">
              <a:buFont typeface="Wingdings" pitchFamily="2" charset="2"/>
              <a:buChar char="Ø"/>
            </a:pPr>
            <a:r>
              <a:rPr lang="en-US" dirty="0" smtClean="0"/>
              <a:t>  The ARM RVI debug unit enables your debugger to connect to ARM    processor-based targets using JTAG or </a:t>
            </a:r>
            <a:r>
              <a:rPr lang="en-US" i="1" dirty="0" smtClean="0"/>
              <a:t>Serial-Wire Debug</a:t>
            </a:r>
            <a:r>
              <a:rPr lang="en-US" dirty="0" smtClean="0"/>
              <a:t> (SWD).</a:t>
            </a:r>
          </a:p>
          <a:p>
            <a:pPr lvl="1">
              <a:buFont typeface="Wingdings" pitchFamily="2" charset="2"/>
              <a:buChar char="Ø"/>
            </a:pPr>
            <a:r>
              <a:rPr lang="en-US" dirty="0" smtClean="0"/>
              <a:t>  RVI provides the software and hardware interface between a debugger running on a Windows or Red Hat Linux host computer, and a </a:t>
            </a:r>
            <a:r>
              <a:rPr lang="en-US" i="1" dirty="0" smtClean="0"/>
              <a:t>Joint Test Action Group </a:t>
            </a:r>
            <a:r>
              <a:rPr lang="en-US" dirty="0" smtClean="0"/>
              <a:t>(JTAG) </a:t>
            </a:r>
            <a:r>
              <a:rPr lang="en-US" i="1" dirty="0" smtClean="0"/>
              <a:t>IEEE Standard 1149.1-2001</a:t>
            </a:r>
            <a:r>
              <a:rPr lang="en-US" dirty="0" smtClean="0"/>
              <a:t> port on the target hardware.</a:t>
            </a:r>
          </a:p>
          <a:p>
            <a:pPr lvl="1">
              <a:buFont typeface="Wingdings" pitchFamily="2" charset="2"/>
              <a:buChar char="Ø"/>
            </a:pPr>
            <a:r>
              <a:rPr lang="en-US" dirty="0" smtClean="0"/>
              <a:t>  RVI also supports a SWD connection to the </a:t>
            </a:r>
            <a:r>
              <a:rPr lang="en-US" i="1" dirty="0" smtClean="0"/>
              <a:t>Debug Access Port</a:t>
            </a:r>
            <a:r>
              <a:rPr lang="en-US" dirty="0" smtClean="0"/>
              <a:t> (DAP). SWD is an alternative protocol to JTAG for connecting to </a:t>
            </a:r>
            <a:r>
              <a:rPr lang="en-US" dirty="0" err="1" smtClean="0"/>
              <a:t>CoreSight</a:t>
            </a:r>
            <a:r>
              <a:rPr lang="en-US" dirty="0" smtClean="0"/>
              <a:t>™ processors, and has the advantage of requiring fewer pins than previous probes. It also supports higher data rates.</a:t>
            </a:r>
          </a:p>
          <a:p>
            <a:pPr lvl="1">
              <a:buFont typeface="Wingdings" pitchFamily="2" charset="2"/>
              <a:buChar char="Ø"/>
            </a:pPr>
            <a:r>
              <a:rPr lang="en-US" dirty="0" smtClean="0"/>
              <a:t> You can use RVI with systems that contain one or more ARM processors. RVI also supports the </a:t>
            </a:r>
            <a:r>
              <a:rPr lang="en-US" i="1" dirty="0" smtClean="0"/>
              <a:t>Embedded Trace Buffer™</a:t>
            </a:r>
            <a:r>
              <a:rPr lang="en-US" dirty="0" smtClean="0"/>
              <a:t> (ETB™) for capturing small amounts of trace information at high processor clock speeds.</a:t>
            </a:r>
          </a:p>
          <a:p>
            <a:pPr lvl="1">
              <a:buFont typeface="Wingdings" pitchFamily="2" charset="2"/>
              <a:buChar char="Ø"/>
            </a:pPr>
            <a:r>
              <a:rPr lang="en-US" dirty="0" smtClean="0"/>
              <a:t>  </a:t>
            </a:r>
            <a:r>
              <a:rPr lang="en-US" dirty="0" err="1" smtClean="0"/>
              <a:t>RealView</a:t>
            </a:r>
            <a:r>
              <a:rPr lang="en-US" dirty="0" smtClean="0"/>
              <a:t> ICE (RVI) and </a:t>
            </a:r>
            <a:r>
              <a:rPr lang="en-US" dirty="0" err="1" smtClean="0"/>
              <a:t>RealView</a:t>
            </a:r>
            <a:r>
              <a:rPr lang="en-US" dirty="0" smtClean="0"/>
              <a:t> Trace 2 (RVT2) are ARM's legacy target connection units</a:t>
            </a: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debugger setup configuration file</a:t>
            </a:r>
            <a:endParaRPr lang="en-US" dirty="0"/>
          </a:p>
        </p:txBody>
      </p:sp>
      <p:sp>
        <p:nvSpPr>
          <p:cNvPr id="3" name="Rectangle 2"/>
          <p:cNvSpPr/>
          <p:nvPr/>
        </p:nvSpPr>
        <p:spPr>
          <a:xfrm>
            <a:off x="901338" y="1355080"/>
            <a:ext cx="7929154" cy="307777"/>
          </a:xfrm>
          <a:prstGeom prst="rect">
            <a:avLst/>
          </a:prstGeom>
        </p:spPr>
        <p:txBody>
          <a:bodyPr wrap="square">
            <a:spAutoFit/>
          </a:bodyPr>
          <a:lstStyle/>
          <a:p>
            <a:r>
              <a:rPr lang="en-US" sz="1400" dirty="0" smtClean="0"/>
              <a:t>Connect RVI with D4400 board and power up both board and RVI</a:t>
            </a:r>
          </a:p>
        </p:txBody>
      </p:sp>
      <p:pic>
        <p:nvPicPr>
          <p:cNvPr id="4" name="Picture 3"/>
          <p:cNvPicPr/>
          <p:nvPr/>
        </p:nvPicPr>
        <p:blipFill>
          <a:blip r:embed="rId2" cstate="print"/>
          <a:srcRect/>
          <a:stretch>
            <a:fillRect/>
          </a:stretch>
        </p:blipFill>
        <p:spPr bwMode="auto">
          <a:xfrm>
            <a:off x="2293075" y="2125844"/>
            <a:ext cx="5218067" cy="36087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RVI</a:t>
            </a:r>
            <a:endParaRPr lang="en-US" dirty="0"/>
          </a:p>
        </p:txBody>
      </p:sp>
      <p:pic>
        <p:nvPicPr>
          <p:cNvPr id="3" name="Picture 2"/>
          <p:cNvPicPr/>
          <p:nvPr/>
        </p:nvPicPr>
        <p:blipFill>
          <a:blip r:embed="rId2" cstate="print"/>
          <a:srcRect/>
          <a:stretch>
            <a:fillRect/>
          </a:stretch>
        </p:blipFill>
        <p:spPr bwMode="auto">
          <a:xfrm>
            <a:off x="1476103" y="1280159"/>
            <a:ext cx="6858000" cy="4767943"/>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RVI contd.</a:t>
            </a:r>
            <a:endParaRPr lang="en-US" dirty="0"/>
          </a:p>
        </p:txBody>
      </p:sp>
      <p:sp>
        <p:nvSpPr>
          <p:cNvPr id="3" name="Rectangle 2"/>
          <p:cNvSpPr/>
          <p:nvPr/>
        </p:nvSpPr>
        <p:spPr>
          <a:xfrm>
            <a:off x="809896" y="1091476"/>
            <a:ext cx="7811589" cy="923330"/>
          </a:xfrm>
          <a:prstGeom prst="rect">
            <a:avLst/>
          </a:prstGeom>
        </p:spPr>
        <p:txBody>
          <a:bodyPr wrap="square">
            <a:spAutoFit/>
          </a:bodyPr>
          <a:lstStyle/>
          <a:p>
            <a:r>
              <a:rPr lang="en-US" dirty="0" smtClean="0"/>
              <a:t>Select the information specific to the RVI in use and press the connect button.</a:t>
            </a:r>
          </a:p>
          <a:p>
            <a:r>
              <a:rPr lang="en-US" dirty="0" smtClean="0"/>
              <a:t>press “Connect” button. </a:t>
            </a:r>
          </a:p>
        </p:txBody>
      </p:sp>
      <p:pic>
        <p:nvPicPr>
          <p:cNvPr id="4" name="Picture 3"/>
          <p:cNvPicPr/>
          <p:nvPr/>
        </p:nvPicPr>
        <p:blipFill>
          <a:blip r:embed="rId2" cstate="print"/>
          <a:srcRect/>
          <a:stretch>
            <a:fillRect/>
          </a:stretch>
        </p:blipFill>
        <p:spPr bwMode="auto">
          <a:xfrm>
            <a:off x="1043259" y="2013449"/>
            <a:ext cx="7055712" cy="38779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setup</a:t>
            </a:r>
            <a:endParaRPr lang="en-US" dirty="0"/>
          </a:p>
        </p:txBody>
      </p:sp>
      <p:sp>
        <p:nvSpPr>
          <p:cNvPr id="3" name="Rectangle 2"/>
          <p:cNvSpPr/>
          <p:nvPr/>
        </p:nvSpPr>
        <p:spPr>
          <a:xfrm>
            <a:off x="979714" y="1013100"/>
            <a:ext cx="7798526" cy="646331"/>
          </a:xfrm>
          <a:prstGeom prst="rect">
            <a:avLst/>
          </a:prstGeom>
        </p:spPr>
        <p:txBody>
          <a:bodyPr wrap="square">
            <a:spAutoFit/>
          </a:bodyPr>
          <a:lstStyle/>
          <a:p>
            <a:r>
              <a:rPr lang="en-US" dirty="0" smtClean="0"/>
              <a:t>Select </a:t>
            </a:r>
            <a:r>
              <a:rPr lang="en-US" b="1" dirty="0" smtClean="0"/>
              <a:t>clock speed to 500KHz</a:t>
            </a:r>
            <a:r>
              <a:rPr lang="en-US" dirty="0" smtClean="0"/>
              <a:t>. </a:t>
            </a:r>
            <a:r>
              <a:rPr lang="en-US" b="1" dirty="0" smtClean="0"/>
              <a:t>Disable</a:t>
            </a:r>
            <a:r>
              <a:rPr lang="en-US" dirty="0" smtClean="0"/>
              <a:t> </a:t>
            </a:r>
            <a:r>
              <a:rPr lang="en-US" b="1" dirty="0" smtClean="0"/>
              <a:t>option</a:t>
            </a:r>
            <a:r>
              <a:rPr lang="en-US" dirty="0" smtClean="0"/>
              <a:t> “</a:t>
            </a:r>
            <a:r>
              <a:rPr lang="en-US" b="1" dirty="0" smtClean="0"/>
              <a:t>Use adaptive clock if detected</a:t>
            </a:r>
            <a:r>
              <a:rPr lang="en-US" dirty="0" smtClean="0"/>
              <a:t>” and press “</a:t>
            </a:r>
            <a:r>
              <a:rPr lang="en-US" b="1" dirty="0" smtClean="0"/>
              <a:t>Auto Configure</a:t>
            </a:r>
            <a:r>
              <a:rPr lang="en-US" dirty="0" smtClean="0"/>
              <a:t>” option.</a:t>
            </a:r>
            <a:endParaRPr lang="en-US" dirty="0"/>
          </a:p>
        </p:txBody>
      </p:sp>
      <p:pic>
        <p:nvPicPr>
          <p:cNvPr id="4" name="Picture 3"/>
          <p:cNvPicPr/>
          <p:nvPr/>
        </p:nvPicPr>
        <p:blipFill>
          <a:blip r:embed="rId2" cstate="print"/>
          <a:srcRect/>
          <a:stretch>
            <a:fillRect/>
          </a:stretch>
        </p:blipFill>
        <p:spPr bwMode="auto">
          <a:xfrm>
            <a:off x="1169126" y="1748925"/>
            <a:ext cx="6903720" cy="4351429"/>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setup contd.</a:t>
            </a:r>
            <a:endParaRPr lang="en-US" dirty="0"/>
          </a:p>
        </p:txBody>
      </p:sp>
      <p:pic>
        <p:nvPicPr>
          <p:cNvPr id="3" name="Picture 2"/>
          <p:cNvPicPr/>
          <p:nvPr/>
        </p:nvPicPr>
        <p:blipFill>
          <a:blip r:embed="rId2" cstate="print"/>
          <a:srcRect/>
          <a:stretch>
            <a:fillRect/>
          </a:stretch>
        </p:blipFill>
        <p:spPr bwMode="auto">
          <a:xfrm>
            <a:off x="873443" y="1489166"/>
            <a:ext cx="7604353" cy="4611189"/>
          </a:xfrm>
          <a:prstGeom prst="rect">
            <a:avLst/>
          </a:prstGeom>
          <a:noFill/>
          <a:ln w="9525">
            <a:noFill/>
            <a:miter lim="800000"/>
            <a:headEnd/>
            <a:tailEnd/>
          </a:ln>
        </p:spPr>
      </p:pic>
      <p:sp>
        <p:nvSpPr>
          <p:cNvPr id="4" name="Rectangle 3"/>
          <p:cNvSpPr/>
          <p:nvPr/>
        </p:nvSpPr>
        <p:spPr>
          <a:xfrm>
            <a:off x="937426" y="1023648"/>
            <a:ext cx="2710999" cy="369332"/>
          </a:xfrm>
          <a:prstGeom prst="rect">
            <a:avLst/>
          </a:prstGeom>
        </p:spPr>
        <p:txBody>
          <a:bodyPr wrap="none">
            <a:spAutoFit/>
          </a:bodyPr>
          <a:lstStyle/>
          <a:p>
            <a:r>
              <a:rPr lang="en-US" dirty="0" smtClean="0"/>
              <a:t>Press save and then exit</a:t>
            </a:r>
            <a:endParaRPr lang="en-US" dirty="0"/>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a:t>
            </a:r>
            <a:endParaRPr lang="en-US" dirty="0"/>
          </a:p>
        </p:txBody>
      </p:sp>
      <p:sp>
        <p:nvSpPr>
          <p:cNvPr id="3" name="Rectangle 2"/>
          <p:cNvSpPr/>
          <p:nvPr/>
        </p:nvSpPr>
        <p:spPr>
          <a:xfrm>
            <a:off x="849084" y="1002382"/>
            <a:ext cx="8046721" cy="1292662"/>
          </a:xfrm>
          <a:prstGeom prst="rect">
            <a:avLst/>
          </a:prstGeom>
        </p:spPr>
        <p:txBody>
          <a:bodyPr wrap="square">
            <a:spAutoFit/>
          </a:bodyPr>
          <a:lstStyle/>
          <a:p>
            <a:r>
              <a:rPr lang="en-US" sz="1300" b="1" dirty="0" smtClean="0"/>
              <a:t>u-boot does a self-relocation at init time</a:t>
            </a:r>
          </a:p>
          <a:p>
            <a:pPr lvl="1"/>
            <a:r>
              <a:rPr lang="en-US" sz="1300" dirty="0" smtClean="0"/>
              <a:t>This creates the need to configure debugger accordingly.</a:t>
            </a:r>
          </a:p>
          <a:p>
            <a:r>
              <a:rPr lang="en-US" sz="1300" b="1" dirty="0" smtClean="0"/>
              <a:t>Before relocation</a:t>
            </a:r>
          </a:p>
          <a:p>
            <a:pPr>
              <a:buFont typeface="Wingdings" pitchFamily="2" charset="2"/>
              <a:buChar char="Ø"/>
            </a:pPr>
            <a:r>
              <a:rPr lang="en-US" sz="1300" dirty="0" smtClean="0"/>
              <a:t>    To debug u-boot before relocation, set D4400 board in test boot mode. </a:t>
            </a:r>
          </a:p>
          <a:p>
            <a:pPr>
              <a:buFont typeface="Wingdings" pitchFamily="2" charset="2"/>
              <a:buChar char="Ø"/>
            </a:pPr>
            <a:r>
              <a:rPr lang="en-US" sz="1300" dirty="0" smtClean="0"/>
              <a:t>    Switch settings for test boot mode are given below:</a:t>
            </a:r>
          </a:p>
          <a:p>
            <a:pPr>
              <a:buFont typeface="Wingdings" pitchFamily="2" charset="2"/>
              <a:buChar char="Ø"/>
            </a:pPr>
            <a:r>
              <a:rPr lang="en-US" sz="1300" dirty="0" smtClean="0"/>
              <a:t>    Board when connected with RVI will wait at below shown assembly instruction. </a:t>
            </a:r>
          </a:p>
        </p:txBody>
      </p:sp>
      <p:pic>
        <p:nvPicPr>
          <p:cNvPr id="4" name="Picture 3" descr="C:\work\Documents\UG\u-boot_debug\1.jpg"/>
          <p:cNvPicPr/>
          <p:nvPr/>
        </p:nvPicPr>
        <p:blipFill>
          <a:blip r:embed="rId2" cstate="print"/>
          <a:srcRect/>
          <a:stretch>
            <a:fillRect/>
          </a:stretch>
        </p:blipFill>
        <p:spPr bwMode="auto">
          <a:xfrm>
            <a:off x="1098777" y="2483303"/>
            <a:ext cx="7535772" cy="3408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dirty="0" smtClean="0"/>
              <a:t>Debugging U-Boot</a:t>
            </a:r>
          </a:p>
        </p:txBody>
      </p:sp>
      <p:sp>
        <p:nvSpPr>
          <p:cNvPr id="3" name="Rectangle 2"/>
          <p:cNvSpPr/>
          <p:nvPr/>
        </p:nvSpPr>
        <p:spPr>
          <a:xfrm>
            <a:off x="914399" y="1198658"/>
            <a:ext cx="7641772" cy="369332"/>
          </a:xfrm>
          <a:prstGeom prst="rect">
            <a:avLst/>
          </a:prstGeom>
        </p:spPr>
        <p:txBody>
          <a:bodyPr wrap="square">
            <a:spAutoFit/>
          </a:bodyPr>
          <a:lstStyle/>
          <a:p>
            <a:r>
              <a:rPr lang="en-US" dirty="0" smtClean="0"/>
              <a:t>Configure PLL and DDR memory using RVI script </a:t>
            </a:r>
            <a:r>
              <a:rPr lang="en-US" b="1" dirty="0" smtClean="0"/>
              <a:t>PLL_DDR_config.inc.</a:t>
            </a:r>
            <a:r>
              <a:rPr lang="en-US" dirty="0" smtClean="0"/>
              <a:t> </a:t>
            </a:r>
            <a:endParaRPr lang="en-US" dirty="0"/>
          </a:p>
        </p:txBody>
      </p:sp>
      <p:pic>
        <p:nvPicPr>
          <p:cNvPr id="4" name="Picture 3"/>
          <p:cNvPicPr/>
          <p:nvPr/>
        </p:nvPicPr>
        <p:blipFill>
          <a:blip r:embed="rId2" cstate="print"/>
          <a:srcRect/>
          <a:stretch>
            <a:fillRect/>
          </a:stretch>
        </p:blipFill>
        <p:spPr bwMode="auto">
          <a:xfrm>
            <a:off x="1464128" y="1839957"/>
            <a:ext cx="6216831" cy="420814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pic>
        <p:nvPicPr>
          <p:cNvPr id="3" name="Picture 2"/>
          <p:cNvPicPr/>
          <p:nvPr/>
        </p:nvPicPr>
        <p:blipFill>
          <a:blip r:embed="rId2" cstate="print"/>
          <a:srcRect/>
          <a:stretch>
            <a:fillRect/>
          </a:stretch>
        </p:blipFill>
        <p:spPr bwMode="auto">
          <a:xfrm>
            <a:off x="1500460" y="1940378"/>
            <a:ext cx="5934075" cy="4152900"/>
          </a:xfrm>
          <a:prstGeom prst="rect">
            <a:avLst/>
          </a:prstGeom>
          <a:noFill/>
          <a:ln w="9525">
            <a:noFill/>
            <a:miter lim="800000"/>
            <a:headEnd/>
            <a:tailEnd/>
          </a:ln>
        </p:spPr>
      </p:pic>
      <p:sp>
        <p:nvSpPr>
          <p:cNvPr id="4" name="Rectangle 3"/>
          <p:cNvSpPr/>
          <p:nvPr/>
        </p:nvSpPr>
        <p:spPr>
          <a:xfrm>
            <a:off x="1091517" y="1206528"/>
            <a:ext cx="4839020" cy="369332"/>
          </a:xfrm>
          <a:prstGeom prst="rect">
            <a:avLst/>
          </a:prstGeom>
        </p:spPr>
        <p:txBody>
          <a:bodyPr wrap="square">
            <a:spAutoFit/>
          </a:bodyPr>
          <a:lstStyle/>
          <a:p>
            <a:r>
              <a:rPr lang="en-US" b="1" dirty="0" smtClean="0"/>
              <a:t>Select the script PLL_DDR_config.inc</a:t>
            </a:r>
            <a:endParaRPr lang="en-US" dirty="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Immediate Operands - Challenges</a:t>
            </a:r>
            <a:endParaRPr lang="en-US" dirty="0"/>
          </a:p>
        </p:txBody>
      </p:sp>
      <p:sp>
        <p:nvSpPr>
          <p:cNvPr id="3" name="Text Placeholder 2"/>
          <p:cNvSpPr>
            <a:spLocks noGrp="1"/>
          </p:cNvSpPr>
          <p:nvPr>
            <p:ph type="body" sz="quarter" idx="10"/>
          </p:nvPr>
        </p:nvSpPr>
        <p:spPr/>
        <p:txBody>
          <a:bodyPr/>
          <a:lstStyle/>
          <a:p>
            <a:r>
              <a:rPr lang="en-US" dirty="0" smtClean="0"/>
              <a:t>Only 12 bits are available to encode an immediate operand in an instruction</a:t>
            </a:r>
          </a:p>
          <a:p>
            <a:pPr lvl="1"/>
            <a:r>
              <a:rPr lang="en-US" dirty="0" smtClean="0"/>
              <a:t>Only 4096 distinct values</a:t>
            </a:r>
          </a:p>
          <a:p>
            <a:pPr lvl="1"/>
            <a:endParaRPr lang="en-US" dirty="0" smtClean="0"/>
          </a:p>
          <a:p>
            <a:r>
              <a:rPr lang="en-US" dirty="0" smtClean="0"/>
              <a:t>Two solutions</a:t>
            </a:r>
          </a:p>
          <a:p>
            <a:pPr lvl="1"/>
            <a:r>
              <a:rPr lang="en-US" dirty="0" smtClean="0"/>
              <a:t>Barrel shifter</a:t>
            </a:r>
          </a:p>
          <a:p>
            <a:pPr lvl="1"/>
            <a:r>
              <a:rPr lang="en-US" dirty="0" smtClean="0"/>
              <a:t>Literal Pools</a:t>
            </a:r>
            <a:endParaRPr lang="en-US" dirty="0"/>
          </a:p>
        </p:txBody>
      </p:sp>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423" y="256221"/>
            <a:ext cx="7747265" cy="654050"/>
          </a:xfrm>
        </p:spPr>
        <p:txBody>
          <a:bodyPr/>
          <a:lstStyle/>
          <a:p>
            <a:r>
              <a:rPr lang="en-US" dirty="0" smtClean="0"/>
              <a:t>Debugging U-Boot contd.</a:t>
            </a:r>
            <a:endParaRPr lang="en-US" dirty="0"/>
          </a:p>
        </p:txBody>
      </p:sp>
      <p:sp>
        <p:nvSpPr>
          <p:cNvPr id="3" name="Rectangle 2"/>
          <p:cNvSpPr/>
          <p:nvPr/>
        </p:nvSpPr>
        <p:spPr>
          <a:xfrm>
            <a:off x="509452" y="1313545"/>
            <a:ext cx="3500845" cy="1754326"/>
          </a:xfrm>
          <a:prstGeom prst="rect">
            <a:avLst/>
          </a:prstGeom>
        </p:spPr>
        <p:txBody>
          <a:bodyPr wrap="square">
            <a:spAutoFit/>
          </a:bodyPr>
          <a:lstStyle/>
          <a:p>
            <a:pPr>
              <a:buFont typeface="Wingdings" pitchFamily="2" charset="2"/>
              <a:buChar char="Ø"/>
            </a:pPr>
            <a:r>
              <a:rPr lang="en-US" dirty="0" smtClean="0"/>
              <a:t>  Commands runs on output       window of RVI </a:t>
            </a:r>
          </a:p>
          <a:p>
            <a:endParaRPr lang="en-US" dirty="0" smtClean="0"/>
          </a:p>
          <a:p>
            <a:pPr>
              <a:buFont typeface="Wingdings" pitchFamily="2" charset="2"/>
              <a:buChar char="Ø"/>
            </a:pPr>
            <a:r>
              <a:rPr lang="en-US" dirty="0" smtClean="0"/>
              <a:t>  These commands configure PLL, OCRAM and DDR memory of D4400-EVB board</a:t>
            </a:r>
            <a:endParaRPr lang="en-US" dirty="0"/>
          </a:p>
        </p:txBody>
      </p:sp>
      <p:pic>
        <p:nvPicPr>
          <p:cNvPr id="4" name="Picture 3"/>
          <p:cNvPicPr/>
          <p:nvPr/>
        </p:nvPicPr>
        <p:blipFill>
          <a:blip r:embed="rId2" cstate="print"/>
          <a:srcRect/>
          <a:stretch>
            <a:fillRect/>
          </a:stretch>
        </p:blipFill>
        <p:spPr bwMode="auto">
          <a:xfrm>
            <a:off x="4096068" y="966650"/>
            <a:ext cx="4669110" cy="527739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sp>
        <p:nvSpPr>
          <p:cNvPr id="4" name="Rectangle 3"/>
          <p:cNvSpPr/>
          <p:nvPr/>
        </p:nvSpPr>
        <p:spPr>
          <a:xfrm>
            <a:off x="692331" y="1316223"/>
            <a:ext cx="2625634" cy="369332"/>
          </a:xfrm>
          <a:prstGeom prst="rect">
            <a:avLst/>
          </a:prstGeom>
        </p:spPr>
        <p:txBody>
          <a:bodyPr wrap="square">
            <a:spAutoFit/>
          </a:bodyPr>
          <a:lstStyle/>
          <a:p>
            <a:r>
              <a:rPr lang="en-US" dirty="0" smtClean="0"/>
              <a:t>Load u-boot binary </a:t>
            </a:r>
            <a:endParaRPr lang="en-US" dirty="0"/>
          </a:p>
        </p:txBody>
      </p:sp>
      <p:pic>
        <p:nvPicPr>
          <p:cNvPr id="5" name="Picture 4" descr="C:\work\Documents\UG\u-boot_debug\2.jpg"/>
          <p:cNvPicPr/>
          <p:nvPr/>
        </p:nvPicPr>
        <p:blipFill>
          <a:blip r:embed="rId2" cstate="print"/>
          <a:srcRect/>
          <a:stretch>
            <a:fillRect/>
          </a:stretch>
        </p:blipFill>
        <p:spPr bwMode="auto">
          <a:xfrm>
            <a:off x="3287759" y="1108301"/>
            <a:ext cx="4972050" cy="5057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549" y="243157"/>
            <a:ext cx="7747265" cy="654050"/>
          </a:xfrm>
        </p:spPr>
        <p:txBody>
          <a:bodyPr/>
          <a:lstStyle/>
          <a:p>
            <a:r>
              <a:rPr lang="en-US" dirty="0" smtClean="0"/>
              <a:t>Debugging U-Boot contd.</a:t>
            </a:r>
            <a:endParaRPr lang="en-US" dirty="0"/>
          </a:p>
        </p:txBody>
      </p:sp>
      <p:sp>
        <p:nvSpPr>
          <p:cNvPr id="3" name="Rectangle 2"/>
          <p:cNvSpPr/>
          <p:nvPr/>
        </p:nvSpPr>
        <p:spPr>
          <a:xfrm>
            <a:off x="679269" y="1263972"/>
            <a:ext cx="2442754" cy="1477328"/>
          </a:xfrm>
          <a:prstGeom prst="rect">
            <a:avLst/>
          </a:prstGeom>
        </p:spPr>
        <p:txBody>
          <a:bodyPr wrap="square">
            <a:spAutoFit/>
          </a:bodyPr>
          <a:lstStyle/>
          <a:p>
            <a:pPr>
              <a:buFont typeface="Wingdings" pitchFamily="2" charset="2"/>
              <a:buChar char="Ø"/>
            </a:pPr>
            <a:r>
              <a:rPr lang="en-US" dirty="0" smtClean="0"/>
              <a:t>  Press open </a:t>
            </a:r>
            <a:r>
              <a:rPr lang="en-US" b="1" dirty="0" smtClean="0"/>
              <a:t>u-boot.d4400</a:t>
            </a:r>
            <a:r>
              <a:rPr lang="en-US" dirty="0" smtClean="0"/>
              <a:t> Image </a:t>
            </a:r>
          </a:p>
          <a:p>
            <a:pPr>
              <a:buFont typeface="Wingdings" pitchFamily="2" charset="2"/>
              <a:buChar char="Ø"/>
            </a:pPr>
            <a:endParaRPr lang="en-US" dirty="0" smtClean="0"/>
          </a:p>
          <a:p>
            <a:pPr>
              <a:buFont typeface="Wingdings" pitchFamily="2" charset="2"/>
              <a:buChar char="Ø"/>
            </a:pPr>
            <a:r>
              <a:rPr lang="en-US" b="1" dirty="0" smtClean="0"/>
              <a:t>  Select Location as 0x9000166C</a:t>
            </a:r>
            <a:endParaRPr lang="en-US" dirty="0"/>
          </a:p>
        </p:txBody>
      </p:sp>
      <p:pic>
        <p:nvPicPr>
          <p:cNvPr id="4" name="Picture 3" descr="C:\work\Documents\UG\u-boot_debug\3.jpg"/>
          <p:cNvPicPr/>
          <p:nvPr/>
        </p:nvPicPr>
        <p:blipFill>
          <a:blip r:embed="rId2" cstate="print"/>
          <a:srcRect/>
          <a:stretch>
            <a:fillRect/>
          </a:stretch>
        </p:blipFill>
        <p:spPr bwMode="auto">
          <a:xfrm>
            <a:off x="3069771" y="888274"/>
            <a:ext cx="5708469" cy="5503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2" y="321534"/>
            <a:ext cx="7747265" cy="654050"/>
          </a:xfrm>
        </p:spPr>
        <p:txBody>
          <a:bodyPr/>
          <a:lstStyle/>
          <a:p>
            <a:r>
              <a:rPr lang="en-US" dirty="0" smtClean="0"/>
              <a:t>Debugging U-Boot contd.</a:t>
            </a:r>
            <a:endParaRPr lang="en-US" dirty="0"/>
          </a:p>
        </p:txBody>
      </p:sp>
      <p:sp>
        <p:nvSpPr>
          <p:cNvPr id="3" name="Rectangle 2"/>
          <p:cNvSpPr/>
          <p:nvPr/>
        </p:nvSpPr>
        <p:spPr>
          <a:xfrm>
            <a:off x="509452" y="1326608"/>
            <a:ext cx="2690948" cy="1754326"/>
          </a:xfrm>
          <a:prstGeom prst="rect">
            <a:avLst/>
          </a:prstGeom>
        </p:spPr>
        <p:txBody>
          <a:bodyPr wrap="square">
            <a:spAutoFit/>
          </a:bodyPr>
          <a:lstStyle/>
          <a:p>
            <a:r>
              <a:rPr lang="en-US" dirty="0" smtClean="0"/>
              <a:t>Once </a:t>
            </a:r>
            <a:r>
              <a:rPr lang="en-US" b="1" dirty="0" smtClean="0"/>
              <a:t>u-boot.d4400</a:t>
            </a:r>
            <a:r>
              <a:rPr lang="en-US" dirty="0" smtClean="0"/>
              <a:t> is loaded into DDR memory, update “</a:t>
            </a:r>
            <a:r>
              <a:rPr lang="en-US" b="1" dirty="0" smtClean="0"/>
              <a:t>Program counter” register (PC)</a:t>
            </a:r>
            <a:r>
              <a:rPr lang="en-US" dirty="0" smtClean="0"/>
              <a:t> to value </a:t>
            </a:r>
            <a:r>
              <a:rPr lang="en-US" b="1" dirty="0" smtClean="0"/>
              <a:t>0x90002000</a:t>
            </a:r>
            <a:endParaRPr lang="en-US" dirty="0"/>
          </a:p>
        </p:txBody>
      </p:sp>
      <p:pic>
        <p:nvPicPr>
          <p:cNvPr id="4" name="Picture 3" descr="C:\work\Documents\UG\u-boot_debug\4.jpg"/>
          <p:cNvPicPr/>
          <p:nvPr/>
        </p:nvPicPr>
        <p:blipFill>
          <a:blip r:embed="rId2" cstate="print"/>
          <a:srcRect/>
          <a:stretch>
            <a:fillRect/>
          </a:stretch>
        </p:blipFill>
        <p:spPr bwMode="auto">
          <a:xfrm>
            <a:off x="3562078" y="965290"/>
            <a:ext cx="4563020" cy="5383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pic>
        <p:nvPicPr>
          <p:cNvPr id="3" name="Picture 2" descr="C:\work\Documents\UG\u-boot_debug\5.jpg"/>
          <p:cNvPicPr/>
          <p:nvPr/>
        </p:nvPicPr>
        <p:blipFill>
          <a:blip r:embed="rId2" cstate="print"/>
          <a:srcRect/>
          <a:stretch>
            <a:fillRect/>
          </a:stretch>
        </p:blipFill>
        <p:spPr bwMode="auto">
          <a:xfrm>
            <a:off x="3341506" y="1071155"/>
            <a:ext cx="5240792" cy="52251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679268" y="1499104"/>
            <a:ext cx="2129246" cy="646331"/>
          </a:xfrm>
          <a:prstGeom prst="rect">
            <a:avLst/>
          </a:prstGeom>
        </p:spPr>
        <p:txBody>
          <a:bodyPr wrap="square">
            <a:spAutoFit/>
          </a:bodyPr>
          <a:lstStyle/>
          <a:p>
            <a:r>
              <a:rPr lang="en-US" b="1" dirty="0" smtClean="0"/>
              <a:t>Set PC at</a:t>
            </a:r>
            <a:r>
              <a:rPr lang="en-US" dirty="0" smtClean="0"/>
              <a:t> 0</a:t>
            </a:r>
            <a:r>
              <a:rPr lang="en-US" b="1" dirty="0" smtClean="0"/>
              <a:t>x90002000</a:t>
            </a:r>
            <a:endParaRPr lang="en-US" dirty="0"/>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pic>
        <p:nvPicPr>
          <p:cNvPr id="3" name="Picture 2" descr="C:\work\Documents\UG\u-boot_debug\6.jpg"/>
          <p:cNvPicPr/>
          <p:nvPr/>
        </p:nvPicPr>
        <p:blipFill>
          <a:blip r:embed="rId2" cstate="print"/>
          <a:srcRect/>
          <a:stretch>
            <a:fillRect/>
          </a:stretch>
        </p:blipFill>
        <p:spPr bwMode="auto">
          <a:xfrm>
            <a:off x="1635443" y="2624136"/>
            <a:ext cx="5993266" cy="26271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068257" y="1480847"/>
            <a:ext cx="6743331" cy="369332"/>
          </a:xfrm>
          <a:prstGeom prst="rect">
            <a:avLst/>
          </a:prstGeom>
        </p:spPr>
        <p:txBody>
          <a:bodyPr wrap="square">
            <a:spAutoFit/>
          </a:bodyPr>
          <a:lstStyle/>
          <a:p>
            <a:r>
              <a:rPr lang="en-US" dirty="0" smtClean="0"/>
              <a:t>Run the code from this PC</a:t>
            </a:r>
            <a:endParaRPr lang="en-US" dirty="0"/>
          </a:p>
        </p:txBody>
      </p:sp>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sp>
        <p:nvSpPr>
          <p:cNvPr id="3" name="Rectangle 2"/>
          <p:cNvSpPr/>
          <p:nvPr/>
        </p:nvSpPr>
        <p:spPr>
          <a:xfrm>
            <a:off x="666206" y="1381538"/>
            <a:ext cx="3122023" cy="369332"/>
          </a:xfrm>
          <a:prstGeom prst="rect">
            <a:avLst/>
          </a:prstGeom>
        </p:spPr>
        <p:txBody>
          <a:bodyPr wrap="square">
            <a:spAutoFit/>
          </a:bodyPr>
          <a:lstStyle/>
          <a:p>
            <a:r>
              <a:rPr lang="en-US" dirty="0" smtClean="0"/>
              <a:t>Load u-boot symbol file</a:t>
            </a:r>
            <a:endParaRPr lang="en-US" dirty="0"/>
          </a:p>
        </p:txBody>
      </p:sp>
      <p:pic>
        <p:nvPicPr>
          <p:cNvPr id="4" name="Picture 3" descr="C:\work\Documents\UG\u-boot_debug\rename.jpg"/>
          <p:cNvPicPr/>
          <p:nvPr/>
        </p:nvPicPr>
        <p:blipFill>
          <a:blip r:embed="rId2" cstate="print"/>
          <a:srcRect/>
          <a:stretch>
            <a:fillRect/>
          </a:stretch>
        </p:blipFill>
        <p:spPr bwMode="auto">
          <a:xfrm>
            <a:off x="3750808" y="1175659"/>
            <a:ext cx="4269786" cy="5120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pic>
        <p:nvPicPr>
          <p:cNvPr id="3" name="Picture 2" descr="C:\work\Documents\UG\u-boot_debug\7.jpg"/>
          <p:cNvPicPr/>
          <p:nvPr/>
        </p:nvPicPr>
        <p:blipFill>
          <a:blip r:embed="rId2" cstate="print"/>
          <a:srcRect/>
          <a:stretch>
            <a:fillRect/>
          </a:stretch>
        </p:blipFill>
        <p:spPr bwMode="auto">
          <a:xfrm>
            <a:off x="764178" y="1176547"/>
            <a:ext cx="7922622" cy="4962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pic>
        <p:nvPicPr>
          <p:cNvPr id="3" name="Picture 2" descr="C:\work\Documents\UG\u-boot_debug\8.jpg"/>
          <p:cNvPicPr/>
          <p:nvPr/>
        </p:nvPicPr>
        <p:blipFill>
          <a:blip r:embed="rId2" cstate="print"/>
          <a:srcRect/>
          <a:stretch>
            <a:fillRect/>
          </a:stretch>
        </p:blipFill>
        <p:spPr bwMode="auto">
          <a:xfrm>
            <a:off x="1835331" y="1084216"/>
            <a:ext cx="5270863" cy="5199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sp>
        <p:nvSpPr>
          <p:cNvPr id="3" name="Rectangle 2"/>
          <p:cNvSpPr/>
          <p:nvPr/>
        </p:nvSpPr>
        <p:spPr>
          <a:xfrm>
            <a:off x="653143" y="1316224"/>
            <a:ext cx="2521131" cy="1107996"/>
          </a:xfrm>
          <a:prstGeom prst="rect">
            <a:avLst/>
          </a:prstGeom>
        </p:spPr>
        <p:txBody>
          <a:bodyPr wrap="square">
            <a:spAutoFit/>
          </a:bodyPr>
          <a:lstStyle/>
          <a:p>
            <a:r>
              <a:rPr lang="en-US" b="1" dirty="0" smtClean="0"/>
              <a:t>Setting a breakpoint:</a:t>
            </a:r>
          </a:p>
          <a:p>
            <a:r>
              <a:rPr lang="en-US" sz="1600" dirty="0" smtClean="0"/>
              <a:t>Locate PC (Program counter) and insert breakpoint in u-boot code </a:t>
            </a:r>
            <a:endParaRPr lang="en-US" sz="1600" dirty="0"/>
          </a:p>
        </p:txBody>
      </p:sp>
      <p:pic>
        <p:nvPicPr>
          <p:cNvPr id="4" name="Picture 3" descr="C:\work\Documents\UG\u-boot_debug\9.jpg"/>
          <p:cNvPicPr/>
          <p:nvPr/>
        </p:nvPicPr>
        <p:blipFill>
          <a:blip r:embed="rId2" cstate="print"/>
          <a:srcRect/>
          <a:stretch>
            <a:fillRect/>
          </a:stretch>
        </p:blipFill>
        <p:spPr bwMode="auto">
          <a:xfrm>
            <a:off x="3398792" y="1018903"/>
            <a:ext cx="5429250" cy="5356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Barrel Shifter</a:t>
            </a:r>
            <a:endParaRPr lang="en-US" dirty="0"/>
          </a:p>
        </p:txBody>
      </p:sp>
      <p:sp>
        <p:nvSpPr>
          <p:cNvPr id="3" name="Text Placeholder 2"/>
          <p:cNvSpPr>
            <a:spLocks noGrp="1"/>
          </p:cNvSpPr>
          <p:nvPr>
            <p:ph type="body" sz="quarter" idx="10"/>
          </p:nvPr>
        </p:nvSpPr>
        <p:spPr/>
        <p:txBody>
          <a:bodyPr/>
          <a:lstStyle/>
          <a:p>
            <a:r>
              <a:rPr lang="en-US" dirty="0" smtClean="0"/>
              <a:t>No actual shift operations in ARM</a:t>
            </a:r>
          </a:p>
          <a:p>
            <a:endParaRPr lang="en-US" dirty="0" smtClean="0"/>
          </a:p>
          <a:p>
            <a:r>
              <a:rPr lang="en-US" dirty="0" smtClean="0"/>
              <a:t>Has something called the Barrel Shifter which carries out shifts as part of other operations</a:t>
            </a:r>
          </a:p>
          <a:p>
            <a:endParaRPr lang="en-US" dirty="0" smtClean="0"/>
          </a:p>
          <a:p>
            <a:r>
              <a:rPr lang="en-US" dirty="0" smtClean="0"/>
              <a:t>In most ARM instructions the 2</a:t>
            </a:r>
            <a:r>
              <a:rPr lang="en-US" baseline="30000" dirty="0" smtClean="0"/>
              <a:t>nd</a:t>
            </a:r>
            <a:r>
              <a:rPr lang="en-US" dirty="0" smtClean="0"/>
              <a:t> operand is sent to the ALU via the barrel shifter</a:t>
            </a:r>
            <a:endParaRPr lang="en-US" dirty="0"/>
          </a:p>
        </p:txBody>
      </p:sp>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pic>
        <p:nvPicPr>
          <p:cNvPr id="3" name="Picture 2" descr="C:\work\Documents\UG\u-boot_debug\10.jpg"/>
          <p:cNvPicPr/>
          <p:nvPr/>
        </p:nvPicPr>
        <p:blipFill>
          <a:blip r:embed="rId2" cstate="print"/>
          <a:srcRect/>
          <a:stretch>
            <a:fillRect/>
          </a:stretch>
        </p:blipFill>
        <p:spPr bwMode="auto">
          <a:xfrm>
            <a:off x="1691639" y="1435410"/>
            <a:ext cx="7099663" cy="4482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pic>
        <p:nvPicPr>
          <p:cNvPr id="3" name="Picture 2" descr="C:\work\Documents\UG\u-boot_debug\11.jpg"/>
          <p:cNvPicPr/>
          <p:nvPr/>
        </p:nvPicPr>
        <p:blipFill>
          <a:blip r:embed="rId2" cstate="print"/>
          <a:srcRect/>
          <a:stretch>
            <a:fillRect/>
          </a:stretch>
        </p:blipFill>
        <p:spPr bwMode="auto">
          <a:xfrm>
            <a:off x="1600200" y="1330325"/>
            <a:ext cx="7112726" cy="49006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sp>
        <p:nvSpPr>
          <p:cNvPr id="3" name="Rectangle 2"/>
          <p:cNvSpPr/>
          <p:nvPr/>
        </p:nvSpPr>
        <p:spPr>
          <a:xfrm>
            <a:off x="483326" y="1381373"/>
            <a:ext cx="2076994" cy="4247317"/>
          </a:xfrm>
          <a:prstGeom prst="rect">
            <a:avLst/>
          </a:prstGeom>
        </p:spPr>
        <p:txBody>
          <a:bodyPr wrap="square">
            <a:spAutoFit/>
          </a:bodyPr>
          <a:lstStyle/>
          <a:p>
            <a:pPr>
              <a:buFont typeface="Wingdings" pitchFamily="2" charset="2"/>
              <a:buChar char="Ø"/>
            </a:pPr>
            <a:r>
              <a:rPr lang="en-US" dirty="0" smtClean="0"/>
              <a:t>  The relocation instruction executed in u-boot source code.  </a:t>
            </a:r>
          </a:p>
          <a:p>
            <a:pPr>
              <a:buFont typeface="Wingdings" pitchFamily="2" charset="2"/>
              <a:buChar char="Ø"/>
            </a:pPr>
            <a:endParaRPr lang="en-US" dirty="0" smtClean="0"/>
          </a:p>
          <a:p>
            <a:pPr>
              <a:buFont typeface="Wingdings" pitchFamily="2" charset="2"/>
              <a:buChar char="Ø"/>
            </a:pPr>
            <a:r>
              <a:rPr lang="en-US" dirty="0" smtClean="0"/>
              <a:t>  A new symbol offset would be required now in order to debug using RVI. </a:t>
            </a:r>
          </a:p>
          <a:p>
            <a:pPr>
              <a:buFont typeface="Wingdings" pitchFamily="2" charset="2"/>
              <a:buChar char="Ø"/>
            </a:pPr>
            <a:endParaRPr lang="en-US" dirty="0" smtClean="0"/>
          </a:p>
          <a:p>
            <a:pPr>
              <a:buFont typeface="Wingdings" pitchFamily="2" charset="2"/>
              <a:buChar char="Ø"/>
            </a:pPr>
            <a:r>
              <a:rPr lang="en-US" dirty="0" smtClean="0"/>
              <a:t>  Open “arch/arm/lib/crt0.S” file in before relocation</a:t>
            </a:r>
            <a:endParaRPr lang="en-US" dirty="0"/>
          </a:p>
        </p:txBody>
      </p:sp>
      <p:pic>
        <p:nvPicPr>
          <p:cNvPr id="4" name="Picture 3" descr="C:\work\Documents\UG\u-boot_debug\12.jpg"/>
          <p:cNvPicPr/>
          <p:nvPr/>
        </p:nvPicPr>
        <p:blipFill>
          <a:blip r:embed="rId2" cstate="print"/>
          <a:srcRect/>
          <a:stretch>
            <a:fillRect/>
          </a:stretch>
        </p:blipFill>
        <p:spPr bwMode="auto">
          <a:xfrm>
            <a:off x="2560320" y="1143613"/>
            <a:ext cx="6583679" cy="50612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sp>
        <p:nvSpPr>
          <p:cNvPr id="3" name="Rectangle 2"/>
          <p:cNvSpPr/>
          <p:nvPr/>
        </p:nvSpPr>
        <p:spPr>
          <a:xfrm>
            <a:off x="809896" y="1086284"/>
            <a:ext cx="6296297" cy="646331"/>
          </a:xfrm>
          <a:prstGeom prst="rect">
            <a:avLst/>
          </a:prstGeom>
        </p:spPr>
        <p:txBody>
          <a:bodyPr wrap="square">
            <a:spAutoFit/>
          </a:bodyPr>
          <a:lstStyle/>
          <a:p>
            <a:pPr lvl="0"/>
            <a:r>
              <a:rPr lang="en-US" dirty="0" smtClean="0"/>
              <a:t>Insert a breakpoint at line as shown in below snapshot.</a:t>
            </a:r>
          </a:p>
          <a:p>
            <a:pPr lvl="0"/>
            <a:r>
              <a:rPr lang="en-US" dirty="0" smtClean="0"/>
              <a:t>Read register r0 value.</a:t>
            </a:r>
            <a:endParaRPr lang="en-US" dirty="0"/>
          </a:p>
        </p:txBody>
      </p:sp>
      <p:pic>
        <p:nvPicPr>
          <p:cNvPr id="4" name="Picture 3" descr="C:\work\Documents\UG\u-boot_debug\after\reloc_calc.jpg"/>
          <p:cNvPicPr/>
          <p:nvPr/>
        </p:nvPicPr>
        <p:blipFill>
          <a:blip r:embed="rId2" cstate="print"/>
          <a:srcRect/>
          <a:stretch>
            <a:fillRect/>
          </a:stretch>
        </p:blipFill>
        <p:spPr bwMode="auto">
          <a:xfrm>
            <a:off x="920930" y="1850849"/>
            <a:ext cx="7269480" cy="2708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770708" y="4749076"/>
            <a:ext cx="6570618" cy="1200329"/>
          </a:xfrm>
          <a:prstGeom prst="rect">
            <a:avLst/>
          </a:prstGeom>
        </p:spPr>
        <p:txBody>
          <a:bodyPr wrap="square">
            <a:spAutoFit/>
          </a:bodyPr>
          <a:lstStyle/>
          <a:p>
            <a:pPr lvl="0"/>
            <a:r>
              <a:rPr lang="en-US" b="1" dirty="0" smtClean="0"/>
              <a:t>Calculating Offset: </a:t>
            </a:r>
            <a:endParaRPr lang="en-US" b="1" dirty="0" smtClean="0">
              <a:latin typeface="Arial" pitchFamily="34" charset="0"/>
              <a:cs typeface="Arial" pitchFamily="34" charset="0"/>
            </a:endParaRPr>
          </a:p>
          <a:p>
            <a:pPr lvl="0"/>
            <a:r>
              <a:rPr lang="en-US" dirty="0" smtClean="0">
                <a:latin typeface="Arial" pitchFamily="34" charset="0"/>
                <a:cs typeface="Arial" pitchFamily="34" charset="0"/>
              </a:rPr>
              <a:t>Offset = relocation address (Register r0) – u-boot entry point</a:t>
            </a:r>
          </a:p>
          <a:p>
            <a:pPr lvl="0" eaLnBrk="0" hangingPunct="0"/>
            <a:r>
              <a:rPr lang="en-US" dirty="0" smtClean="0">
                <a:latin typeface="Arial" pitchFamily="34" charset="0"/>
                <a:cs typeface="Arial" pitchFamily="34" charset="0"/>
              </a:rPr>
              <a:t>0ffset = 0xBFFB6000 – 0x90002000</a:t>
            </a:r>
          </a:p>
          <a:p>
            <a:pPr lvl="0" eaLnBrk="0" hangingPunct="0"/>
            <a:r>
              <a:rPr lang="en-US" dirty="0" smtClean="0">
                <a:latin typeface="Arial" pitchFamily="34" charset="0"/>
                <a:cs typeface="Arial" pitchFamily="34" charset="0"/>
              </a:rPr>
              <a:t>Offset = 0x2FFB4000</a:t>
            </a:r>
            <a:endParaRPr lang="en-US" dirty="0"/>
          </a:p>
        </p:txBody>
      </p:sp>
    </p:spTree>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737" y="321535"/>
            <a:ext cx="7747265" cy="654050"/>
          </a:xfrm>
        </p:spPr>
        <p:txBody>
          <a:bodyPr/>
          <a:lstStyle/>
          <a:p>
            <a:r>
              <a:rPr lang="en-US" dirty="0" smtClean="0"/>
              <a:t>Debugging U-Boot contd.</a:t>
            </a:r>
            <a:endParaRPr lang="en-US" dirty="0"/>
          </a:p>
        </p:txBody>
      </p:sp>
      <p:sp>
        <p:nvSpPr>
          <p:cNvPr id="3" name="Rectangle 2"/>
          <p:cNvSpPr/>
          <p:nvPr/>
        </p:nvSpPr>
        <p:spPr>
          <a:xfrm>
            <a:off x="627017" y="1431111"/>
            <a:ext cx="2207623" cy="2585323"/>
          </a:xfrm>
          <a:prstGeom prst="rect">
            <a:avLst/>
          </a:prstGeom>
        </p:spPr>
        <p:txBody>
          <a:bodyPr wrap="square">
            <a:spAutoFit/>
          </a:bodyPr>
          <a:lstStyle/>
          <a:p>
            <a:r>
              <a:rPr lang="en-US" b="1" dirty="0" smtClean="0"/>
              <a:t>After relocation</a:t>
            </a:r>
          </a:p>
          <a:p>
            <a:r>
              <a:rPr lang="en-US" dirty="0" smtClean="0"/>
              <a:t>U-boot debugging after relocation requires u-boot symbol file along with shift offset value (As calculated in previous section):</a:t>
            </a:r>
            <a:endParaRPr lang="en-US" dirty="0"/>
          </a:p>
        </p:txBody>
      </p:sp>
      <p:pic>
        <p:nvPicPr>
          <p:cNvPr id="4" name="Picture 3" descr="C:\work\Documents\UG\u-boot_debug\after\1.jpg"/>
          <p:cNvPicPr/>
          <p:nvPr/>
        </p:nvPicPr>
        <p:blipFill>
          <a:blip r:embed="rId2" cstate="print"/>
          <a:srcRect/>
          <a:stretch>
            <a:fillRect/>
          </a:stretch>
        </p:blipFill>
        <p:spPr bwMode="auto">
          <a:xfrm>
            <a:off x="2854234" y="888274"/>
            <a:ext cx="5943600" cy="55031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U-Boot contd.</a:t>
            </a:r>
            <a:endParaRPr lang="en-US" dirty="0"/>
          </a:p>
        </p:txBody>
      </p:sp>
      <p:pic>
        <p:nvPicPr>
          <p:cNvPr id="3" name="Picture 2" descr="C:\work\Documents\UG\u-boot_debug\after\2.jpg"/>
          <p:cNvPicPr/>
          <p:nvPr/>
        </p:nvPicPr>
        <p:blipFill>
          <a:blip r:embed="rId2" cstate="print"/>
          <a:srcRect/>
          <a:stretch>
            <a:fillRect/>
          </a:stretch>
        </p:blipFill>
        <p:spPr bwMode="auto">
          <a:xfrm>
            <a:off x="2564129" y="999716"/>
            <a:ext cx="6135733" cy="54010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Linux</a:t>
            </a:r>
            <a:endParaRPr lang="en-US" dirty="0"/>
          </a:p>
        </p:txBody>
      </p:sp>
      <p:sp>
        <p:nvSpPr>
          <p:cNvPr id="3" name="Rectangle 2"/>
          <p:cNvSpPr/>
          <p:nvPr/>
        </p:nvSpPr>
        <p:spPr>
          <a:xfrm>
            <a:off x="548640" y="1386564"/>
            <a:ext cx="3213463" cy="1477328"/>
          </a:xfrm>
          <a:prstGeom prst="rect">
            <a:avLst/>
          </a:prstGeom>
        </p:spPr>
        <p:txBody>
          <a:bodyPr wrap="square">
            <a:spAutoFit/>
          </a:bodyPr>
          <a:lstStyle/>
          <a:p>
            <a:r>
              <a:rPr lang="en-US" b="1" dirty="0" smtClean="0"/>
              <a:t>Debugging kernel code</a:t>
            </a:r>
          </a:p>
          <a:p>
            <a:pPr>
              <a:buFont typeface="Wingdings" pitchFamily="2" charset="2"/>
              <a:buChar char="Ø"/>
            </a:pPr>
            <a:r>
              <a:rPr lang="en-US" dirty="0" smtClean="0"/>
              <a:t>  Setting RVI for kernel debugging </a:t>
            </a:r>
          </a:p>
          <a:p>
            <a:pPr>
              <a:buFont typeface="Wingdings" pitchFamily="2" charset="2"/>
              <a:buChar char="Ø"/>
            </a:pPr>
            <a:r>
              <a:rPr lang="en-US" dirty="0" smtClean="0"/>
              <a:t>  Load Linux kernel symbol file</a:t>
            </a:r>
            <a:endParaRPr lang="en-US" dirty="0"/>
          </a:p>
        </p:txBody>
      </p:sp>
      <p:pic>
        <p:nvPicPr>
          <p:cNvPr id="4" name="Picture 3" descr="C:\work\Documents\UG\u-boot_debug\rename.jpg"/>
          <p:cNvPicPr/>
          <p:nvPr/>
        </p:nvPicPr>
        <p:blipFill>
          <a:blip r:embed="rId2" cstate="print"/>
          <a:srcRect/>
          <a:stretch>
            <a:fillRect/>
          </a:stretch>
        </p:blipFill>
        <p:spPr bwMode="auto">
          <a:xfrm>
            <a:off x="3959814" y="1222057"/>
            <a:ext cx="4700860" cy="4799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2" y="217031"/>
            <a:ext cx="7747265" cy="654050"/>
          </a:xfrm>
        </p:spPr>
        <p:txBody>
          <a:bodyPr/>
          <a:lstStyle/>
          <a:p>
            <a:r>
              <a:rPr lang="en-US" dirty="0" smtClean="0"/>
              <a:t>Debugging Linux contd.</a:t>
            </a:r>
            <a:endParaRPr lang="en-US" dirty="0"/>
          </a:p>
        </p:txBody>
      </p:sp>
      <p:pic>
        <p:nvPicPr>
          <p:cNvPr id="3" name="Picture 2" descr="C:\work\Documents\UG\kernel_debug\1.jpg"/>
          <p:cNvPicPr/>
          <p:nvPr/>
        </p:nvPicPr>
        <p:blipFill>
          <a:blip r:embed="rId2" cstate="print"/>
          <a:srcRect/>
          <a:stretch>
            <a:fillRect/>
          </a:stretch>
        </p:blipFill>
        <p:spPr bwMode="auto">
          <a:xfrm>
            <a:off x="2976244" y="862149"/>
            <a:ext cx="5934710" cy="5522549"/>
          </a:xfrm>
          <a:prstGeom prst="rect">
            <a:avLst/>
          </a:prstGeom>
          <a:noFill/>
          <a:ln w="9525">
            <a:noFill/>
            <a:miter lim="800000"/>
            <a:headEnd/>
            <a:tailEnd/>
          </a:ln>
        </p:spPr>
      </p:pic>
      <p:sp>
        <p:nvSpPr>
          <p:cNvPr id="4" name="Rectangle 3"/>
          <p:cNvSpPr/>
          <p:nvPr/>
        </p:nvSpPr>
        <p:spPr>
          <a:xfrm>
            <a:off x="556455" y="1337156"/>
            <a:ext cx="2369626" cy="646331"/>
          </a:xfrm>
          <a:prstGeom prst="rect">
            <a:avLst/>
          </a:prstGeom>
        </p:spPr>
        <p:txBody>
          <a:bodyPr wrap="square">
            <a:spAutoFit/>
          </a:bodyPr>
          <a:lstStyle/>
          <a:p>
            <a:r>
              <a:rPr lang="en-US" dirty="0" smtClean="0"/>
              <a:t>Select </a:t>
            </a:r>
            <a:r>
              <a:rPr lang="en-US" dirty="0" err="1" smtClean="0"/>
              <a:t>vmlinux</a:t>
            </a:r>
            <a:r>
              <a:rPr lang="en-US" dirty="0" smtClean="0"/>
              <a:t> kernel file</a:t>
            </a:r>
            <a:endParaRPr lang="en-US" dirty="0"/>
          </a:p>
        </p:txBody>
      </p:sp>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Linux contd.</a:t>
            </a:r>
            <a:endParaRPr lang="en-US" dirty="0"/>
          </a:p>
        </p:txBody>
      </p:sp>
      <p:pic>
        <p:nvPicPr>
          <p:cNvPr id="3" name="Picture 2" descr="C:\work\Documents\UG\kernel_debug\2.jpg"/>
          <p:cNvPicPr/>
          <p:nvPr/>
        </p:nvPicPr>
        <p:blipFill>
          <a:blip r:embed="rId2" cstate="print"/>
          <a:srcRect/>
          <a:stretch>
            <a:fillRect/>
          </a:stretch>
        </p:blipFill>
        <p:spPr bwMode="auto">
          <a:xfrm>
            <a:off x="777238" y="1724732"/>
            <a:ext cx="7439298" cy="3696353"/>
          </a:xfrm>
          <a:prstGeom prst="rect">
            <a:avLst/>
          </a:prstGeom>
          <a:noFill/>
          <a:ln w="9525">
            <a:noFill/>
            <a:miter lim="800000"/>
            <a:headEnd/>
            <a:tailEnd/>
          </a:ln>
        </p:spPr>
      </p:pic>
      <p:sp>
        <p:nvSpPr>
          <p:cNvPr id="4" name="Rectangle 3"/>
          <p:cNvSpPr/>
          <p:nvPr/>
        </p:nvSpPr>
        <p:spPr>
          <a:xfrm>
            <a:off x="744582" y="1185595"/>
            <a:ext cx="6753497" cy="369332"/>
          </a:xfrm>
          <a:prstGeom prst="rect">
            <a:avLst/>
          </a:prstGeom>
        </p:spPr>
        <p:txBody>
          <a:bodyPr wrap="square">
            <a:spAutoFit/>
          </a:bodyPr>
          <a:lstStyle/>
          <a:p>
            <a:pPr>
              <a:defRPr/>
            </a:pPr>
            <a:r>
              <a:rPr lang="en-US" dirty="0" smtClean="0"/>
              <a:t>Open a code file and insert breakpoint</a:t>
            </a:r>
          </a:p>
        </p:txBody>
      </p:sp>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Linux contd.</a:t>
            </a:r>
            <a:endParaRPr lang="en-US" dirty="0"/>
          </a:p>
        </p:txBody>
      </p:sp>
      <p:sp>
        <p:nvSpPr>
          <p:cNvPr id="3" name="Rectangle 2"/>
          <p:cNvSpPr/>
          <p:nvPr/>
        </p:nvSpPr>
        <p:spPr>
          <a:xfrm>
            <a:off x="783770" y="1159470"/>
            <a:ext cx="7080069" cy="646331"/>
          </a:xfrm>
          <a:prstGeom prst="rect">
            <a:avLst/>
          </a:prstGeom>
        </p:spPr>
        <p:txBody>
          <a:bodyPr wrap="square">
            <a:spAutoFit/>
          </a:bodyPr>
          <a:lstStyle/>
          <a:p>
            <a:pPr>
              <a:buFont typeface="Wingdings" pitchFamily="2" charset="2"/>
              <a:buChar char="Ø"/>
              <a:defRPr/>
            </a:pPr>
            <a:r>
              <a:rPr lang="en-US" dirty="0" smtClean="0"/>
              <a:t>  Boot Linux kernel from u-boot prompt. </a:t>
            </a:r>
          </a:p>
          <a:p>
            <a:pPr>
              <a:buFont typeface="Wingdings" pitchFamily="2" charset="2"/>
              <a:buChar char="Ø"/>
              <a:defRPr/>
            </a:pPr>
            <a:r>
              <a:rPr lang="en-US" dirty="0" smtClean="0"/>
              <a:t>  Breakpoint  would be hit in code</a:t>
            </a:r>
            <a:endParaRPr lang="en-US" dirty="0"/>
          </a:p>
        </p:txBody>
      </p:sp>
      <p:pic>
        <p:nvPicPr>
          <p:cNvPr id="4" name="Picture 3" descr="C:\work\Documents\UG\kernel_debug\3.jpg"/>
          <p:cNvPicPr/>
          <p:nvPr/>
        </p:nvPicPr>
        <p:blipFill>
          <a:blip r:embed="rId2" cstate="print"/>
          <a:srcRect/>
          <a:stretch>
            <a:fillRect/>
          </a:stretch>
        </p:blipFill>
        <p:spPr bwMode="auto">
          <a:xfrm>
            <a:off x="711925" y="2021804"/>
            <a:ext cx="7008223" cy="3490722"/>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Freescale PowerPoint Template&amp;quot;&quot;/&gt;&lt;property id=&quot;20307&quot; value=&quot;257&quot;/&gt;&lt;/object&gt;&lt;object type=&quot;3&quot; unique_id=&quot;10005&quot;&gt;&lt;property id=&quot;20148&quot; value=&quot;5&quot;/&gt;&lt;property id=&quot;20300&quot; value=&quot;Slide 2 - &amp;quot;Sample Slide: Text Only&amp;quot;&quot;/&gt;&lt;property id=&quot;20307&quot; value=&quot;260&quot;/&gt;&lt;/object&gt;&lt;object type=&quot;3&quot; unique_id=&quot;10006&quot;&gt;&lt;property id=&quot;20148&quot; value=&quot;5&quot;/&gt;&lt;property id=&quot;20300&quot; value=&quot;Slide 3 - &amp;quot;Sample Slide: Text + 1 Graphic&amp;quot;&quot;/&gt;&lt;property id=&quot;20307&quot; value=&quot;264&quot;/&gt;&lt;/object&gt;&lt;object type=&quot;3&quot; unique_id=&quot;10007&quot;&gt;&lt;property id=&quot;20148&quot; value=&quot;5&quot;/&gt;&lt;property id=&quot;20300&quot; value=&quot;Slide 4 - &amp;quot;Sample Slide: Text + 1 Graphic&amp;quot;&quot;/&gt;&lt;property id=&quot;20307&quot; value=&quot;265&quot;/&gt;&lt;/object&gt;&lt;object type=&quot;3&quot; unique_id=&quot;10008&quot;&gt;&lt;property id=&quot;20148&quot; value=&quot;5&quot;/&gt;&lt;property id=&quot;20300&quot; value=&quot;Slide 5 - &amp;quot;Sample Slide: Text + 2 Graphics&amp;quot;&quot;/&gt;&lt;property id=&quot;20307&quot; value=&quot;266&quot;/&gt;&lt;/object&gt;&lt;object type=&quot;3&quot; unique_id=&quot;10009&quot;&gt;&lt;property id=&quot;20148&quot; value=&quot;5&quot;/&gt;&lt;property id=&quot;20300&quot; value=&quot;Slide 6 - &amp;quot;Sample Slide: Text + 2 Graphics&amp;quot;&quot;/&gt;&lt;property id=&quot;20307&quot; value=&quot;267&quot;/&gt;&lt;/object&gt;&lt;object type=&quot;3&quot; unique_id=&quot;10010&quot;&gt;&lt;property id=&quot;20148&quot; value=&quot;5&quot;/&gt;&lt;property id=&quot;20300&quot; value=&quot;Slide 7 - &amp;quot;Sample Slide: Text + 3 Graphics&amp;quot;&quot;/&gt;&lt;property id=&quot;20307&quot; value=&quot;268&quot;/&gt;&lt;/object&gt;&lt;object type=&quot;3&quot; unique_id=&quot;10011&quot;&gt;&lt;property id=&quot;20148&quot; value=&quot;5&quot;/&gt;&lt;property id=&quot;20300&quot; value=&quot;Slide 8 - &amp;quot;Sample Slide: Text + 3 Graphics&amp;quot;&quot;/&gt;&lt;property id=&quot;20307&quot; value=&quot;269&quot;/&gt;&lt;/object&gt;&lt;object type=&quot;3&quot; unique_id=&quot;10012&quot;&gt;&lt;property id=&quot;20148&quot; value=&quot;5&quot;/&gt;&lt;property id=&quot;20300&quot; value=&quot;Slide 9 - &amp;quot;Sample Slide: Text and Logos&amp;quot;&quot;/&gt;&lt;property id=&quot;20307&quot; value=&quot;270&quot;/&gt;&lt;/object&gt;&lt;object type=&quot;3&quot; unique_id=&quot;10013&quot;&gt;&lt;property id=&quot;20148&quot; value=&quot;5&quot;/&gt;&lt;property id=&quot;20300&quot; value=&quot;Slide 10 - &amp;quot;Sample Slide: Text and Logos&amp;quot;&quot;/&gt;&lt;property id=&quot;20307&quot; value=&quot;271&quot;/&gt;&lt;/object&gt;&lt;object type=&quot;3&quot; unique_id=&quot;10014&quot;&gt;&lt;property id=&quot;20148&quot; value=&quot;5&quot;/&gt;&lt;property id=&quot;20300&quot; value=&quot;Slide 11 - &amp;quot;Sample Slide: Bar Graph&amp;quot;&quot;/&gt;&lt;property id=&quot;20307&quot; value=&quot;276&quot;/&gt;&lt;/object&gt;&lt;object type=&quot;3&quot; unique_id=&quot;10015&quot;&gt;&lt;property id=&quot;20148&quot; value=&quot;5&quot;/&gt;&lt;property id=&quot;20300&quot; value=&quot;Slide 12 - &amp;quot;Sample Slide: Bar Graph Quadrant&amp;quot;&quot;/&gt;&lt;property id=&quot;20307&quot; value=&quot;296&quot;/&gt;&lt;/object&gt;&lt;object type=&quot;3&quot; unique_id=&quot;10016&quot;&gt;&lt;property id=&quot;20148&quot; value=&quot;5&quot;/&gt;&lt;property id=&quot;20300&quot; value=&quot;Slide 13 - &amp;quot;Sample Slide: Pie Graph&amp;quot;&quot;/&gt;&lt;property id=&quot;20307&quot; value=&quot;277&quot;/&gt;&lt;/object&gt;&lt;object type=&quot;3&quot; unique_id=&quot;10017&quot;&gt;&lt;property id=&quot;20148&quot; value=&quot;5&quot;/&gt;&lt;property id=&quot;20300&quot; value=&quot;Slide 14 - &amp;quot;Sample Slide: Line Graph Quadrant&amp;quot;&quot;/&gt;&lt;property id=&quot;20307&quot; value=&quot;278&quot;/&gt;&lt;/object&gt;&lt;object type=&quot;3&quot; unique_id=&quot;10018&quot;&gt;&lt;property id=&quot;20148&quot; value=&quot;5&quot;/&gt;&lt;property id=&quot;20300&quot; value=&quot;Slide 15 - &amp;quot;Sample Slide: Line Graph&amp;quot;&quot;/&gt;&lt;property id=&quot;20307&quot; value=&quot;297&quot;/&gt;&lt;/object&gt;&lt;object type=&quot;3&quot; unique_id=&quot;10019&quot;&gt;&lt;property id=&quot;20148&quot; value=&quot;5&quot;/&gt;&lt;property id=&quot;20300&quot; value=&quot;Slide 16 - &amp;quot;Sample Slide: Diagram Slide&amp;quot;&quot;/&gt;&lt;property id=&quot;20307&quot; value=&quot;283&quot;/&gt;&lt;/object&gt;&lt;object type=&quot;3&quot; unique_id=&quot;10020&quot;&gt;&lt;property id=&quot;20148&quot; value=&quot;5&quot;/&gt;&lt;property id=&quot;20300&quot; value=&quot;Slide 17&quot;/&gt;&lt;property id=&quot;20307&quot; value=&quot;287&quot;/&gt;&lt;/object&gt;&lt;object type=&quot;3&quot; unique_id=&quot;10021&quot;&gt;&lt;property id=&quot;20148&quot; value=&quot;5&quot;/&gt;&lt;property id=&quot;20300&quot; value=&quot;Slide 18 - &amp;quot;Sample Slide: Text Treatments&amp;quot;&quot;/&gt;&lt;property id=&quot;20307&quot; value=&quot;289&quot;/&gt;&lt;/object&gt;&lt;object type=&quot;3&quot; unique_id=&quot;10022&quot;&gt;&lt;property id=&quot;20148&quot; value=&quot;5&quot;/&gt;&lt;property id=&quot;20300&quot; value=&quot;Slide 19 - &amp;quot;Sample Slide: Timeline&amp;quot;&quot;/&gt;&lt;property id=&quot;20307&quot; value=&quot;290&quot;/&gt;&lt;/object&gt;&lt;object type=&quot;3&quot; unique_id=&quot;10023&quot;&gt;&lt;property id=&quot;20148&quot; value=&quot;5&quot;/&gt;&lt;property id=&quot;20300&quot; value=&quot;Slide 20 - &amp;quot;Sample Slide: Timeline 2&amp;quot;&quot;/&gt;&lt;property id=&quot;20307&quot; value=&quot;294&quot;/&gt;&lt;/object&gt;&lt;object type=&quot;3&quot; unique_id=&quot;10024&quot;&gt;&lt;property id=&quot;20148&quot; value=&quot;5&quot;/&gt;&lt;property id=&quot;20300&quot; value=&quot;Slide 21 - &amp;quot;Sample Slide: Charts&amp;quot;&quot;/&gt;&lt;property id=&quot;20307&quot; value=&quot;295&quot;/&gt;&lt;/object&gt;&lt;object type=&quot;3&quot; unique_id=&quot;10025&quot;&gt;&lt;property id=&quot;20148&quot; value=&quot;5&quot;/&gt;&lt;property id=&quot;20300&quot; value=&quot;Slide 22 - &amp;quot;New Freescale Colors&amp;quot;&quot;/&gt;&lt;property id=&quot;20307&quot; value=&quot;293&quot;/&gt;&lt;/object&gt;&lt;object type=&quot;3&quot; unique_id=&quot;10026&quot;&gt;&lt;property id=&quot;20148&quot; value=&quot;5&quot;/&gt;&lt;property id=&quot;20300&quot; value=&quot;Slide 23 - &amp;quot;Sample Slide: Blank White Page&amp;quot;&quot;/&gt;&lt;property id=&quot;20307&quot; value=&quot;288&quot;/&gt;&lt;/object&gt;&lt;object type=&quot;3&quot; unique_id=&quot;10027&quot;&gt;&lt;property id=&quot;20148&quot; value=&quot;5&quot;/&gt;&lt;property id=&quot;20300&quot; value=&quot;Slide 24&quot;/&gt;&lt;property id=&quot;20307&quot; value=&quot;291&quot;/&gt;&lt;/object&gt;&lt;/object&gt;&lt;/object&gt;&lt;/database&gt;"/>
  <p:tag name="SECTOMILLISECCONVERTED" val="1"/>
</p:tagLst>
</file>

<file path=ppt/theme/theme1.xml><?xml version="1.0" encoding="utf-8"?>
<a:theme xmlns:a="http://schemas.openxmlformats.org/drawingml/2006/main" name="Master_PPT_Confidential">
  <a:themeElements>
    <a:clrScheme name="Freescale 2011 Color">
      <a:dk1>
        <a:sysClr val="windowText" lastClr="000000"/>
      </a:dk1>
      <a:lt1>
        <a:sysClr val="window" lastClr="FFFFFF"/>
      </a:lt1>
      <a:dk2>
        <a:srgbClr val="685C53"/>
      </a:dk2>
      <a:lt2>
        <a:srgbClr val="EEECE1"/>
      </a:lt2>
      <a:accent1>
        <a:srgbClr val="3597B8"/>
      </a:accent1>
      <a:accent2>
        <a:srgbClr val="E64F0C"/>
      </a:accent2>
      <a:accent3>
        <a:srgbClr val="69A020"/>
      </a:accent3>
      <a:accent4>
        <a:srgbClr val="6A747D"/>
      </a:accent4>
      <a:accent5>
        <a:srgbClr val="B6111A"/>
      </a:accent5>
      <a:accent6>
        <a:srgbClr val="2B285E"/>
      </a:accent6>
      <a:hlink>
        <a:srgbClr val="E64F0C"/>
      </a:hlink>
      <a:folHlink>
        <a:srgbClr val="3597B8"/>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Master_PPT_Confidential">
  <a:themeElements>
    <a:clrScheme name="Freescale 2011 Color">
      <a:dk1>
        <a:sysClr val="windowText" lastClr="000000"/>
      </a:dk1>
      <a:lt1>
        <a:sysClr val="window" lastClr="FFFFFF"/>
      </a:lt1>
      <a:dk2>
        <a:srgbClr val="685C53"/>
      </a:dk2>
      <a:lt2>
        <a:srgbClr val="EEECE1"/>
      </a:lt2>
      <a:accent1>
        <a:srgbClr val="3597B8"/>
      </a:accent1>
      <a:accent2>
        <a:srgbClr val="E64F0C"/>
      </a:accent2>
      <a:accent3>
        <a:srgbClr val="69A020"/>
      </a:accent3>
      <a:accent4>
        <a:srgbClr val="6A747D"/>
      </a:accent4>
      <a:accent5>
        <a:srgbClr val="B6111A"/>
      </a:accent5>
      <a:accent6>
        <a:srgbClr val="2B285E"/>
      </a:accent6>
      <a:hlink>
        <a:srgbClr val="E64F0C"/>
      </a:hlink>
      <a:folHlink>
        <a:srgbClr val="3597B8"/>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Master_PPT_Confidential">
  <a:themeElements>
    <a:clrScheme name="Freescale 2011 Color">
      <a:dk1>
        <a:sysClr val="windowText" lastClr="000000"/>
      </a:dk1>
      <a:lt1>
        <a:sysClr val="window" lastClr="FFFFFF"/>
      </a:lt1>
      <a:dk2>
        <a:srgbClr val="685C53"/>
      </a:dk2>
      <a:lt2>
        <a:srgbClr val="EEECE1"/>
      </a:lt2>
      <a:accent1>
        <a:srgbClr val="3597B8"/>
      </a:accent1>
      <a:accent2>
        <a:srgbClr val="E64F0C"/>
      </a:accent2>
      <a:accent3>
        <a:srgbClr val="69A020"/>
      </a:accent3>
      <a:accent4>
        <a:srgbClr val="6A747D"/>
      </a:accent4>
      <a:accent5>
        <a:srgbClr val="B6111A"/>
      </a:accent5>
      <a:accent6>
        <a:srgbClr val="2B285E"/>
      </a:accent6>
      <a:hlink>
        <a:srgbClr val="E64F0C"/>
      </a:hlink>
      <a:folHlink>
        <a:srgbClr val="3597B8"/>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Custom Design">
  <a:themeElements>
    <a:clrScheme name="Freescale_Brand2011">
      <a:dk1>
        <a:sysClr val="windowText" lastClr="000000"/>
      </a:dk1>
      <a:lt1>
        <a:sysClr val="window" lastClr="FFFFFF"/>
      </a:lt1>
      <a:dk2>
        <a:srgbClr val="685C53"/>
      </a:dk2>
      <a:lt2>
        <a:srgbClr val="EEECE1"/>
      </a:lt2>
      <a:accent1>
        <a:srgbClr val="69A020"/>
      </a:accent1>
      <a:accent2>
        <a:srgbClr val="E64F0C"/>
      </a:accent2>
      <a:accent3>
        <a:srgbClr val="3597B8"/>
      </a:accent3>
      <a:accent4>
        <a:srgbClr val="6A747D"/>
      </a:accent4>
      <a:accent5>
        <a:srgbClr val="B6111A"/>
      </a:accent5>
      <a:accent6>
        <a:srgbClr val="2B285E"/>
      </a:accent6>
      <a:hlink>
        <a:srgbClr val="396497"/>
      </a:hlink>
      <a:folHlink>
        <a:srgbClr val="D64B0C"/>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Master_PPT_Confidential">
  <a:themeElements>
    <a:clrScheme name="Freescale 2011 Color">
      <a:dk1>
        <a:sysClr val="windowText" lastClr="000000"/>
      </a:dk1>
      <a:lt1>
        <a:sysClr val="window" lastClr="FFFFFF"/>
      </a:lt1>
      <a:dk2>
        <a:srgbClr val="685C53"/>
      </a:dk2>
      <a:lt2>
        <a:srgbClr val="EEECE1"/>
      </a:lt2>
      <a:accent1>
        <a:srgbClr val="3597B8"/>
      </a:accent1>
      <a:accent2>
        <a:srgbClr val="E64F0C"/>
      </a:accent2>
      <a:accent3>
        <a:srgbClr val="69A020"/>
      </a:accent3>
      <a:accent4>
        <a:srgbClr val="6A747D"/>
      </a:accent4>
      <a:accent5>
        <a:srgbClr val="B6111A"/>
      </a:accent5>
      <a:accent6>
        <a:srgbClr val="2B285E"/>
      </a:accent6>
      <a:hlink>
        <a:srgbClr val="E64F0C"/>
      </a:hlink>
      <a:folHlink>
        <a:srgbClr val="3597B8"/>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Master_PPT_Confidential">
  <a:themeElements>
    <a:clrScheme name="Freescale 2011 Color">
      <a:dk1>
        <a:sysClr val="windowText" lastClr="000000"/>
      </a:dk1>
      <a:lt1>
        <a:sysClr val="window" lastClr="FFFFFF"/>
      </a:lt1>
      <a:dk2>
        <a:srgbClr val="685C53"/>
      </a:dk2>
      <a:lt2>
        <a:srgbClr val="EEECE1"/>
      </a:lt2>
      <a:accent1>
        <a:srgbClr val="3597B8"/>
      </a:accent1>
      <a:accent2>
        <a:srgbClr val="E64F0C"/>
      </a:accent2>
      <a:accent3>
        <a:srgbClr val="69A020"/>
      </a:accent3>
      <a:accent4>
        <a:srgbClr val="6A747D"/>
      </a:accent4>
      <a:accent5>
        <a:srgbClr val="B6111A"/>
      </a:accent5>
      <a:accent6>
        <a:srgbClr val="2B285E"/>
      </a:accent6>
      <a:hlink>
        <a:srgbClr val="E64F0C"/>
      </a:hlink>
      <a:folHlink>
        <a:srgbClr val="3597B8"/>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10000</TotalTime>
  <Pages>0</Pages>
  <Words>5452</Words>
  <Characters>0</Characters>
  <Application>Microsoft Office PowerPoint</Application>
  <DocSecurity>0</DocSecurity>
  <PresentationFormat>On-screen Show (4:3)</PresentationFormat>
  <Lines>0</Lines>
  <Paragraphs>834</Paragraphs>
  <Slides>103</Slides>
  <Notes>3</Notes>
  <HiddenSlides>0</HiddenSlides>
  <MMClips>0</MMClips>
  <ScaleCrop>false</ScaleCrop>
  <HeadingPairs>
    <vt:vector size="4" baseType="variant">
      <vt:variant>
        <vt:lpstr>Theme</vt:lpstr>
      </vt:variant>
      <vt:variant>
        <vt:i4>6</vt:i4>
      </vt:variant>
      <vt:variant>
        <vt:lpstr>Slide Titles</vt:lpstr>
      </vt:variant>
      <vt:variant>
        <vt:i4>103</vt:i4>
      </vt:variant>
    </vt:vector>
  </HeadingPairs>
  <TitlesOfParts>
    <vt:vector size="109" baseType="lpstr">
      <vt:lpstr>Master_PPT_Confidential</vt:lpstr>
      <vt:lpstr>1_Master_PPT_Confidential</vt:lpstr>
      <vt:lpstr>2_Master_PPT_Confidential</vt:lpstr>
      <vt:lpstr>1_Custom Design</vt:lpstr>
      <vt:lpstr>3_Master_PPT_Confidential</vt:lpstr>
      <vt:lpstr>4_Master_PPT_Confidential</vt:lpstr>
      <vt:lpstr>ARM Software Track</vt:lpstr>
      <vt:lpstr>Track 2 Agenda</vt:lpstr>
      <vt:lpstr>ARM Instruction Set</vt:lpstr>
      <vt:lpstr>ARM, THUMB</vt:lpstr>
      <vt:lpstr>THUMB - Disadvantages</vt:lpstr>
      <vt:lpstr>THUMB-2</vt:lpstr>
      <vt:lpstr>Instruction Encoding</vt:lpstr>
      <vt:lpstr>Immediate Operands - Challenges</vt:lpstr>
      <vt:lpstr>Barrel Shifter</vt:lpstr>
      <vt:lpstr>Barrel Shifter – Supported Operations</vt:lpstr>
      <vt:lpstr>Using the Barrel Shifter</vt:lpstr>
      <vt:lpstr>Barrel Shifter: Shifter Register</vt:lpstr>
      <vt:lpstr>Barrel Shifter: Immediate Operand</vt:lpstr>
      <vt:lpstr>Barrel Shifter: Immediate Operand Examples</vt:lpstr>
      <vt:lpstr>Literal Pool</vt:lpstr>
      <vt:lpstr>Literal Pool – 2</vt:lpstr>
      <vt:lpstr>LDR Pseudo Instruction</vt:lpstr>
      <vt:lpstr>Conditional Execution</vt:lpstr>
      <vt:lpstr>Branch Instructions</vt:lpstr>
      <vt:lpstr>Single Register Data Transfer</vt:lpstr>
      <vt:lpstr>Addressing</vt:lpstr>
      <vt:lpstr>Pre / Post Indexing</vt:lpstr>
      <vt:lpstr>Load / Store Multiple</vt:lpstr>
      <vt:lpstr>Implementing stacks with LDM and STM</vt:lpstr>
      <vt:lpstr>Implementing stacks with LDM and STM - 2</vt:lpstr>
      <vt:lpstr>SWI</vt:lpstr>
      <vt:lpstr>SWI – Part 2</vt:lpstr>
      <vt:lpstr>PSR Modification Instructions</vt:lpstr>
      <vt:lpstr>Coprocessor instructions</vt:lpstr>
      <vt:lpstr>Coprocessor Instruction Format</vt:lpstr>
      <vt:lpstr>ARM Synchronization Primitives</vt:lpstr>
      <vt:lpstr>LDREX and STREX</vt:lpstr>
      <vt:lpstr>Exclusive Monitors</vt:lpstr>
      <vt:lpstr>Out of Order Execution</vt:lpstr>
      <vt:lpstr>Barriers</vt:lpstr>
      <vt:lpstr>Barriers Use Case 1: Mutex</vt:lpstr>
      <vt:lpstr>Mutex Example</vt:lpstr>
      <vt:lpstr>ARMv7 v/s ARMv8</vt:lpstr>
      <vt:lpstr>What is ARMv8?</vt:lpstr>
      <vt:lpstr>ARMv8 Instruction Sets</vt:lpstr>
      <vt:lpstr>ARMv8 Fundamentals</vt:lpstr>
      <vt:lpstr>A64 – New Instruction Set (Basics)</vt:lpstr>
      <vt:lpstr>AArch64 Register File</vt:lpstr>
      <vt:lpstr>AArch64 (Un-Banked Registers)</vt:lpstr>
      <vt:lpstr>AArch64 (Banked Registers)</vt:lpstr>
      <vt:lpstr>AAPCS64 (Procedure Call Standard)</vt:lpstr>
      <vt:lpstr>ARMv8 Interrupt Model</vt:lpstr>
      <vt:lpstr>ARM Interrupt Model</vt:lpstr>
      <vt:lpstr>ARM processor Events (&lt;= ARMv6)</vt:lpstr>
      <vt:lpstr>ARM processor Events (&lt;= ARMv6) [contd..]</vt:lpstr>
      <vt:lpstr>ARM processor Events (&lt;= ARMv6) [contd..]</vt:lpstr>
      <vt:lpstr>ARM Exception Model (&lt;= ARMv6)</vt:lpstr>
      <vt:lpstr>ARM Exception Model (&lt;= ARMv6) [contd..]</vt:lpstr>
      <vt:lpstr>ARM Processor Modes (&gt;= ARMv7)</vt:lpstr>
      <vt:lpstr>ARM Exception Model (&gt;= ARMv7)</vt:lpstr>
      <vt:lpstr>ARM Exception Model for AArch64 (64-bit architectures)</vt:lpstr>
      <vt:lpstr>Setting up interrupt stacks</vt:lpstr>
      <vt:lpstr>Stack alignment requirements</vt:lpstr>
      <vt:lpstr>ARM Interrupt Handlers</vt:lpstr>
      <vt:lpstr>Simple non-nested interrupt handler</vt:lpstr>
      <vt:lpstr>Simple non-nested interrupt handler [contd..]</vt:lpstr>
      <vt:lpstr>Nested interrupt handler</vt:lpstr>
      <vt:lpstr>Nested interrupt handler [contd..]</vt:lpstr>
      <vt:lpstr>ARM Aborts</vt:lpstr>
      <vt:lpstr>Understanding Aborts</vt:lpstr>
      <vt:lpstr>Understanding Aborts [contd..]</vt:lpstr>
      <vt:lpstr>ARM Development Tools</vt:lpstr>
      <vt:lpstr>Development Tools</vt:lpstr>
      <vt:lpstr>Development Tools [contd..]</vt:lpstr>
      <vt:lpstr>RealView ICE</vt:lpstr>
      <vt:lpstr>RealView ICE debug Unit </vt:lpstr>
      <vt:lpstr>To create debugger setup configuration file</vt:lpstr>
      <vt:lpstr>Connecting RVI</vt:lpstr>
      <vt:lpstr>Connecting RVI contd.</vt:lpstr>
      <vt:lpstr>Configuration setup</vt:lpstr>
      <vt:lpstr>Configuration setup contd.</vt:lpstr>
      <vt:lpstr>Debugging U-Boot</vt:lpstr>
      <vt:lpstr>Debugging U-Boot</vt:lpstr>
      <vt:lpstr>Debugging U-Boot contd.</vt:lpstr>
      <vt:lpstr>Debugging U-Boot contd.</vt:lpstr>
      <vt:lpstr>Debugging U-Boot contd.</vt:lpstr>
      <vt:lpstr>Debugging U-Boot contd.</vt:lpstr>
      <vt:lpstr>Debugging U-Boot contd.</vt:lpstr>
      <vt:lpstr>Debugging U-Boot contd.</vt:lpstr>
      <vt:lpstr>Debugging U-Boot contd.</vt:lpstr>
      <vt:lpstr>Debugging U-Boot contd.</vt:lpstr>
      <vt:lpstr>Debugging U-Boot contd.</vt:lpstr>
      <vt:lpstr>Debugging U-Boot contd.</vt:lpstr>
      <vt:lpstr>Debugging U-Boot contd.</vt:lpstr>
      <vt:lpstr>Debugging U-Boot contd.</vt:lpstr>
      <vt:lpstr>Debugging U-Boot contd.</vt:lpstr>
      <vt:lpstr>Debugging U-Boot contd.</vt:lpstr>
      <vt:lpstr>Debugging U-Boot contd.</vt:lpstr>
      <vt:lpstr>Debugging U-Boot contd.</vt:lpstr>
      <vt:lpstr>Debugging U-Boot contd.</vt:lpstr>
      <vt:lpstr>Debugging Linux</vt:lpstr>
      <vt:lpstr>Debugging Linux contd.</vt:lpstr>
      <vt:lpstr>Debugging Linux contd.</vt:lpstr>
      <vt:lpstr>Debugging Linux contd.</vt:lpstr>
      <vt:lpstr>Slide 100</vt:lpstr>
      <vt:lpstr>Returning from an interrupt handler</vt:lpstr>
      <vt:lpstr>Re-entrant interrupt handler</vt:lpstr>
      <vt:lpstr>Re-entrant interrupt handler [contd..]</vt:lpstr>
    </vt:vector>
  </TitlesOfParts>
  <Company>Free Scale</Company>
  <LinksUpToDate>false</LinksUpToDate>
  <CharactersWithSpaces>0</CharactersWithSpaces>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Freescale PowerPoint Template</dc:title>
  <dc:creator>rls02c</dc:creator>
  <cp:lastModifiedBy>Arnab Basu</cp:lastModifiedBy>
  <cp:revision>992</cp:revision>
  <dcterms:created xsi:type="dcterms:W3CDTF">2008-02-05T19:26:48Z</dcterms:created>
  <dcterms:modified xsi:type="dcterms:W3CDTF">2013-10-10T05:43:24Z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